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4"/>
  </p:notes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5" r:id="rId27"/>
    <p:sldId id="286" r:id="rId28"/>
    <p:sldId id="287" r:id="rId29"/>
    <p:sldId id="290" r:id="rId30"/>
    <p:sldId id="288" r:id="rId31"/>
    <p:sldId id="289" r:id="rId32"/>
    <p:sldId id="283"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33"/>
    <a:srgbClr val="69BE28"/>
    <a:srgbClr val="CC0033"/>
    <a:srgbClr val="0066A1"/>
    <a:srgbClr val="E37222"/>
    <a:srgbClr val="FDC82F"/>
    <a:srgbClr val="008542"/>
    <a:srgbClr val="6B1F73"/>
    <a:srgbClr val="009FDA"/>
    <a:srgbClr val="0B51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98" autoAdjust="0"/>
    <p:restoredTop sz="94658"/>
  </p:normalViewPr>
  <p:slideViewPr>
    <p:cSldViewPr snapToGrid="0" snapToObjects="1">
      <p:cViewPr varScale="1">
        <p:scale>
          <a:sx n="86" d="100"/>
          <a:sy n="86" d="100"/>
        </p:scale>
        <p:origin x="127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328D45-CD78-E946-97C3-593DC6155472}" type="datetimeFigureOut">
              <a:rPr lang="en-US" smtClean="0"/>
              <a:t>3/30/2020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F362D4-5DD5-1441-A093-8EF5773AF7CF}" type="slidenum">
              <a:rPr lang="en-US" smtClean="0"/>
              <a:t>‹#›</a:t>
            </a:fld>
            <a:endParaRPr lang="en-US"/>
          </a:p>
        </p:txBody>
      </p:sp>
    </p:spTree>
    <p:extLst>
      <p:ext uri="{BB962C8B-B14F-4D97-AF65-F5344CB8AC3E}">
        <p14:creationId xmlns:p14="http://schemas.microsoft.com/office/powerpoint/2010/main" val="543180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5.emf"/><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emf"/><Relationship Id="rId4" Type="http://schemas.openxmlformats.org/officeDocument/2006/relationships/image" Target="../media/image2.png"/><Relationship Id="rId9"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Opt 1">
    <p:spTree>
      <p:nvGrpSpPr>
        <p:cNvPr id="1" name=""/>
        <p:cNvGrpSpPr/>
        <p:nvPr/>
      </p:nvGrpSpPr>
      <p:grpSpPr>
        <a:xfrm>
          <a:off x="0" y="0"/>
          <a:ext cx="0" cy="0"/>
          <a:chOff x="0" y="0"/>
          <a:chExt cx="0" cy="0"/>
        </a:xfrm>
      </p:grpSpPr>
      <p:pic>
        <p:nvPicPr>
          <p:cNvPr id="55" name="Picture 5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9" name="Picture 1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ctrTitle" hasCustomPrompt="1"/>
          </p:nvPr>
        </p:nvSpPr>
        <p:spPr>
          <a:xfrm>
            <a:off x="685800" y="3637527"/>
            <a:ext cx="7772400" cy="697310"/>
          </a:xfrm>
        </p:spPr>
        <p:txBody>
          <a:bodyPr anchor="b">
            <a:normAutofit/>
          </a:bodyPr>
          <a:lstStyle>
            <a:lvl1pPr algn="l">
              <a:defRPr sz="4400" i="0">
                <a:solidFill>
                  <a:srgbClr val="0066A1"/>
                </a:solidFill>
              </a:defRPr>
            </a:lvl1pPr>
          </a:lstStyle>
          <a:p>
            <a:r>
              <a:rPr lang="en-US" dirty="0"/>
              <a:t>Presentation Title</a:t>
            </a:r>
          </a:p>
        </p:txBody>
      </p:sp>
      <p:sp>
        <p:nvSpPr>
          <p:cNvPr id="3" name="Subtitle 2"/>
          <p:cNvSpPr>
            <a:spLocks noGrp="1"/>
          </p:cNvSpPr>
          <p:nvPr>
            <p:ph type="subTitle" idx="1" hasCustomPrompt="1"/>
          </p:nvPr>
        </p:nvSpPr>
        <p:spPr>
          <a:xfrm>
            <a:off x="685800" y="4426913"/>
            <a:ext cx="7772400" cy="1275747"/>
          </a:xfrm>
        </p:spPr>
        <p:txBody>
          <a:bodyPr>
            <a:normAutofit/>
          </a:bodyPr>
          <a:lstStyle>
            <a:lvl1pPr marL="0" indent="0" algn="l">
              <a:buNone/>
              <a:defRPr sz="2800" b="1" i="1">
                <a:solidFill>
                  <a:schemeClr val="tx1">
                    <a:lumMod val="50000"/>
                    <a:lumOff val="50000"/>
                  </a:schemeClr>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
        <p:nvSpPr>
          <p:cNvPr id="10" name="Slide Number Placeholder 9"/>
          <p:cNvSpPr>
            <a:spLocks noGrp="1"/>
          </p:cNvSpPr>
          <p:nvPr>
            <p:ph type="sldNum" sz="quarter" idx="18"/>
          </p:nvPr>
        </p:nvSpPr>
        <p:spPr/>
        <p:txBody>
          <a:bodyPr/>
          <a:lstStyle/>
          <a:p>
            <a:fld id="{3DD97BEB-BAEF-0344-9D5C-EC73E478698A}" type="slidenum">
              <a:rPr lang="en-US" smtClean="0"/>
              <a:pPr/>
              <a:t>‹#›</a:t>
            </a:fld>
            <a:endParaRPr lang="en-US"/>
          </a:p>
        </p:txBody>
      </p:sp>
      <p:pic>
        <p:nvPicPr>
          <p:cNvPr id="14" name="Picture 1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144" y="857555"/>
            <a:ext cx="1456944" cy="2414016"/>
          </a:xfrm>
          <a:prstGeom prst="rect">
            <a:avLst/>
          </a:prstGeom>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69066" y="857555"/>
            <a:ext cx="1944624" cy="2414016"/>
          </a:xfrm>
          <a:prstGeom prst="rect">
            <a:avLst/>
          </a:prstGeom>
        </p:spPr>
      </p:pic>
      <p:pic>
        <p:nvPicPr>
          <p:cNvPr id="16" name="Picture 15"/>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412131" y="857555"/>
            <a:ext cx="2365248" cy="2414016"/>
          </a:xfrm>
          <a:prstGeom prst="rect">
            <a:avLst/>
          </a:prstGeom>
        </p:spPr>
      </p:pic>
      <p:pic>
        <p:nvPicPr>
          <p:cNvPr id="20" name="Picture 1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766746" y="857555"/>
            <a:ext cx="1956816" cy="2414016"/>
          </a:xfrm>
          <a:prstGeom prst="rect">
            <a:avLst/>
          </a:prstGeom>
        </p:spPr>
      </p:pic>
      <p:pic>
        <p:nvPicPr>
          <p:cNvPr id="21" name="Picture 20"/>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721916" y="857555"/>
            <a:ext cx="1499616" cy="241401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Title Slide Opt 1 Editable">
    <p:spTree>
      <p:nvGrpSpPr>
        <p:cNvPr id="1" name=""/>
        <p:cNvGrpSpPr/>
        <p:nvPr/>
      </p:nvGrpSpPr>
      <p:grpSpPr>
        <a:xfrm>
          <a:off x="0" y="0"/>
          <a:ext cx="0" cy="0"/>
          <a:chOff x="0" y="0"/>
          <a:chExt cx="0" cy="0"/>
        </a:xfrm>
      </p:grpSpPr>
      <p:pic>
        <p:nvPicPr>
          <p:cNvPr id="55" name="Picture 5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9" name="Picture 1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ctrTitle" hasCustomPrompt="1"/>
          </p:nvPr>
        </p:nvSpPr>
        <p:spPr>
          <a:xfrm>
            <a:off x="685800" y="3637527"/>
            <a:ext cx="7772400" cy="697310"/>
          </a:xfrm>
        </p:spPr>
        <p:txBody>
          <a:bodyPr anchor="b">
            <a:normAutofit/>
          </a:bodyPr>
          <a:lstStyle>
            <a:lvl1pPr algn="l">
              <a:defRPr sz="4400" i="0">
                <a:solidFill>
                  <a:srgbClr val="0066A1"/>
                </a:solidFill>
              </a:defRPr>
            </a:lvl1pPr>
          </a:lstStyle>
          <a:p>
            <a:r>
              <a:rPr lang="en-US" dirty="0"/>
              <a:t>Presentation Title</a:t>
            </a:r>
          </a:p>
        </p:txBody>
      </p:sp>
      <p:sp>
        <p:nvSpPr>
          <p:cNvPr id="3" name="Subtitle 2"/>
          <p:cNvSpPr>
            <a:spLocks noGrp="1"/>
          </p:cNvSpPr>
          <p:nvPr>
            <p:ph type="subTitle" idx="1" hasCustomPrompt="1"/>
          </p:nvPr>
        </p:nvSpPr>
        <p:spPr>
          <a:xfrm>
            <a:off x="685800" y="4426913"/>
            <a:ext cx="7772400" cy="1275747"/>
          </a:xfrm>
        </p:spPr>
        <p:txBody>
          <a:bodyPr>
            <a:normAutofit/>
          </a:bodyPr>
          <a:lstStyle>
            <a:lvl1pPr marL="0" indent="0" algn="l">
              <a:buNone/>
              <a:defRPr sz="2800" b="1" i="1">
                <a:solidFill>
                  <a:schemeClr val="tx1">
                    <a:lumMod val="50000"/>
                    <a:lumOff val="50000"/>
                  </a:schemeClr>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
        <p:nvSpPr>
          <p:cNvPr id="50" name="Picture Placeholder 49"/>
          <p:cNvSpPr>
            <a:spLocks noGrp="1"/>
          </p:cNvSpPr>
          <p:nvPr>
            <p:ph type="pic" sz="quarter" idx="13" hasCustomPrompt="1"/>
          </p:nvPr>
        </p:nvSpPr>
        <p:spPr>
          <a:xfrm>
            <a:off x="0" y="1044735"/>
            <a:ext cx="1828800" cy="1828800"/>
          </a:xfrm>
          <a:blipFill>
            <a:blip r:embed="rId6"/>
            <a:stretch>
              <a:fillRect/>
            </a:stretch>
          </a:blipFill>
        </p:spPr>
        <p:txBody>
          <a:bodyPr anchor="ctr">
            <a:normAutofit/>
          </a:bodyPr>
          <a:lstStyle>
            <a:lvl1pPr marL="0" indent="0" algn="ctr">
              <a:buNone/>
              <a:defRPr sz="2800" baseline="0">
                <a:ln w="3175">
                  <a:noFill/>
                </a:ln>
                <a:solidFill>
                  <a:schemeClr val="bg1"/>
                </a:solidFill>
                <a:effectLst>
                  <a:outerShdw blurRad="38100" dist="38100" dir="2700000" algn="tl">
                    <a:srgbClr val="000000">
                      <a:alpha val="43137"/>
                    </a:srgbClr>
                  </a:outerShdw>
                </a:effectLst>
              </a:defRPr>
            </a:lvl1pPr>
          </a:lstStyle>
          <a:p>
            <a:r>
              <a:rPr lang="en-US" dirty="0"/>
              <a:t>INSERT</a:t>
            </a:r>
            <a:br>
              <a:rPr lang="en-US" dirty="0"/>
            </a:br>
            <a:r>
              <a:rPr lang="en-US" dirty="0"/>
              <a:t> IMAGE </a:t>
            </a:r>
          </a:p>
        </p:txBody>
      </p:sp>
      <p:sp>
        <p:nvSpPr>
          <p:cNvPr id="51" name="Picture Placeholder 49"/>
          <p:cNvSpPr>
            <a:spLocks noGrp="1"/>
          </p:cNvSpPr>
          <p:nvPr>
            <p:ph type="pic" sz="quarter" idx="14" hasCustomPrompt="1"/>
          </p:nvPr>
        </p:nvSpPr>
        <p:spPr>
          <a:xfrm>
            <a:off x="1828800" y="1044735"/>
            <a:ext cx="1828800" cy="1828800"/>
          </a:xfrm>
          <a:blipFill>
            <a:blip r:embed="rId7"/>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2" name="Picture Placeholder 49"/>
          <p:cNvSpPr>
            <a:spLocks noGrp="1"/>
          </p:cNvSpPr>
          <p:nvPr>
            <p:ph type="pic" sz="quarter" idx="15" hasCustomPrompt="1"/>
          </p:nvPr>
        </p:nvSpPr>
        <p:spPr>
          <a:xfrm>
            <a:off x="3657600" y="1044735"/>
            <a:ext cx="1828800" cy="1828800"/>
          </a:xfrm>
          <a:blipFill>
            <a:blip r:embed="rId8"/>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3" name="Picture Placeholder 49"/>
          <p:cNvSpPr>
            <a:spLocks noGrp="1"/>
          </p:cNvSpPr>
          <p:nvPr>
            <p:ph type="pic" sz="quarter" idx="16" hasCustomPrompt="1"/>
          </p:nvPr>
        </p:nvSpPr>
        <p:spPr>
          <a:xfrm>
            <a:off x="5486400" y="1044735"/>
            <a:ext cx="1828800" cy="1828800"/>
          </a:xfrm>
          <a:blipFill>
            <a:blip r:embed="rId9"/>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4" name="Picture Placeholder 49"/>
          <p:cNvSpPr>
            <a:spLocks noGrp="1"/>
          </p:cNvSpPr>
          <p:nvPr>
            <p:ph type="pic" sz="quarter" idx="17" hasCustomPrompt="1"/>
          </p:nvPr>
        </p:nvSpPr>
        <p:spPr>
          <a:xfrm>
            <a:off x="7315200" y="1044735"/>
            <a:ext cx="1828800" cy="1828800"/>
          </a:xfrm>
          <a:blipFill>
            <a:blip r:embed="rId10"/>
            <a:stretch>
              <a:fillRect/>
            </a:stretch>
          </a:blipFill>
        </p:spPr>
        <p:txBody>
          <a:bodyPr anchor="ctr">
            <a:normAutofit/>
          </a:bodyPr>
          <a:lstStyle>
            <a:lvl1pPr marL="0" indent="0" algn="ctr">
              <a:buNone/>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a:t>
            </a:r>
          </a:p>
        </p:txBody>
      </p:sp>
      <p:sp>
        <p:nvSpPr>
          <p:cNvPr id="10" name="Slide Number Placeholder 9"/>
          <p:cNvSpPr>
            <a:spLocks noGrp="1"/>
          </p:cNvSpPr>
          <p:nvPr>
            <p:ph type="sldNum" sz="quarter" idx="18"/>
          </p:nvPr>
        </p:nvSpPr>
        <p:spPr/>
        <p:txBody>
          <a:bodyPr/>
          <a:lstStyle/>
          <a:p>
            <a:fld id="{3DD97BEB-BAEF-0344-9D5C-EC73E478698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Opt 1_Tagline">
    <p:spTree>
      <p:nvGrpSpPr>
        <p:cNvPr id="1" name=""/>
        <p:cNvGrpSpPr/>
        <p:nvPr/>
      </p:nvGrpSpPr>
      <p:grpSpPr>
        <a:xfrm>
          <a:off x="0" y="0"/>
          <a:ext cx="0" cy="0"/>
          <a:chOff x="0" y="0"/>
          <a:chExt cx="0" cy="0"/>
        </a:xfrm>
      </p:grpSpPr>
      <p:pic>
        <p:nvPicPr>
          <p:cNvPr id="55" name="Picture 5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9" name="Picture 1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73012" y="6157002"/>
            <a:ext cx="1082647" cy="609304"/>
          </a:xfrm>
          <a:prstGeom prst="rect">
            <a:avLst/>
          </a:prstGeom>
        </p:spPr>
      </p:pic>
      <p:sp>
        <p:nvSpPr>
          <p:cNvPr id="2" name="Title 1"/>
          <p:cNvSpPr>
            <a:spLocks noGrp="1"/>
          </p:cNvSpPr>
          <p:nvPr>
            <p:ph type="ctrTitle" hasCustomPrompt="1"/>
          </p:nvPr>
        </p:nvSpPr>
        <p:spPr>
          <a:xfrm>
            <a:off x="685800" y="3637527"/>
            <a:ext cx="7772400" cy="697310"/>
          </a:xfrm>
        </p:spPr>
        <p:txBody>
          <a:bodyPr anchor="b">
            <a:normAutofit/>
          </a:bodyPr>
          <a:lstStyle>
            <a:lvl1pPr algn="l">
              <a:defRPr sz="4400" i="0">
                <a:solidFill>
                  <a:srgbClr val="0066A1"/>
                </a:solidFill>
              </a:defRPr>
            </a:lvl1pPr>
          </a:lstStyle>
          <a:p>
            <a:r>
              <a:rPr lang="en-US" dirty="0"/>
              <a:t>Presentation Title</a:t>
            </a:r>
          </a:p>
        </p:txBody>
      </p:sp>
      <p:sp>
        <p:nvSpPr>
          <p:cNvPr id="3" name="Subtitle 2"/>
          <p:cNvSpPr>
            <a:spLocks noGrp="1"/>
          </p:cNvSpPr>
          <p:nvPr>
            <p:ph type="subTitle" idx="1" hasCustomPrompt="1"/>
          </p:nvPr>
        </p:nvSpPr>
        <p:spPr>
          <a:xfrm>
            <a:off x="685800" y="4426913"/>
            <a:ext cx="7772400" cy="1275747"/>
          </a:xfrm>
        </p:spPr>
        <p:txBody>
          <a:bodyPr>
            <a:normAutofit/>
          </a:bodyPr>
          <a:lstStyle>
            <a:lvl1pPr marL="0" indent="0" algn="l">
              <a:buNone/>
              <a:defRPr sz="2800" b="1" i="1">
                <a:solidFill>
                  <a:schemeClr val="tx1">
                    <a:lumMod val="50000"/>
                    <a:lumOff val="50000"/>
                  </a:schemeClr>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
        <p:nvSpPr>
          <p:cNvPr id="10" name="Slide Number Placeholder 9"/>
          <p:cNvSpPr>
            <a:spLocks noGrp="1"/>
          </p:cNvSpPr>
          <p:nvPr>
            <p:ph type="sldNum" sz="quarter" idx="18"/>
          </p:nvPr>
        </p:nvSpPr>
        <p:spPr/>
        <p:txBody>
          <a:bodyPr/>
          <a:lstStyle/>
          <a:p>
            <a:fld id="{3DD97BEB-BAEF-0344-9D5C-EC73E478698A}" type="slidenum">
              <a:rPr lang="en-US" smtClean="0"/>
              <a:pPr/>
              <a:t>‹#›</a:t>
            </a:fld>
            <a:endParaRPr lang="en-US"/>
          </a:p>
        </p:txBody>
      </p:sp>
      <p:pic>
        <p:nvPicPr>
          <p:cNvPr id="14" name="Picture 1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144" y="857555"/>
            <a:ext cx="1456944" cy="2414016"/>
          </a:xfrm>
          <a:prstGeom prst="rect">
            <a:avLst/>
          </a:prstGeom>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69066" y="857555"/>
            <a:ext cx="1944624" cy="2414016"/>
          </a:xfrm>
          <a:prstGeom prst="rect">
            <a:avLst/>
          </a:prstGeom>
        </p:spPr>
      </p:pic>
      <p:pic>
        <p:nvPicPr>
          <p:cNvPr id="16" name="Picture 15"/>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412131" y="857555"/>
            <a:ext cx="2365248" cy="2414016"/>
          </a:xfrm>
          <a:prstGeom prst="rect">
            <a:avLst/>
          </a:prstGeom>
        </p:spPr>
      </p:pic>
      <p:pic>
        <p:nvPicPr>
          <p:cNvPr id="20" name="Picture 1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766746" y="857555"/>
            <a:ext cx="1956816" cy="2414016"/>
          </a:xfrm>
          <a:prstGeom prst="rect">
            <a:avLst/>
          </a:prstGeom>
        </p:spPr>
      </p:pic>
      <p:pic>
        <p:nvPicPr>
          <p:cNvPr id="21" name="Picture 20"/>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721916" y="857555"/>
            <a:ext cx="1499616" cy="2414016"/>
          </a:xfrm>
          <a:prstGeom prst="rect">
            <a:avLst/>
          </a:prstGeom>
        </p:spPr>
      </p:pic>
    </p:spTree>
    <p:extLst>
      <p:ext uri="{BB962C8B-B14F-4D97-AF65-F5344CB8AC3E}">
        <p14:creationId xmlns:p14="http://schemas.microsoft.com/office/powerpoint/2010/main" val="1141607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Title Slide Opt 1 Tagline Editable">
    <p:spTree>
      <p:nvGrpSpPr>
        <p:cNvPr id="1" name=""/>
        <p:cNvGrpSpPr/>
        <p:nvPr/>
      </p:nvGrpSpPr>
      <p:grpSpPr>
        <a:xfrm>
          <a:off x="0" y="0"/>
          <a:ext cx="0" cy="0"/>
          <a:chOff x="0" y="0"/>
          <a:chExt cx="0" cy="0"/>
        </a:xfrm>
      </p:grpSpPr>
      <p:pic>
        <p:nvPicPr>
          <p:cNvPr id="55" name="Picture 5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sp>
        <p:nvSpPr>
          <p:cNvPr id="2" name="Title 1"/>
          <p:cNvSpPr>
            <a:spLocks noGrp="1"/>
          </p:cNvSpPr>
          <p:nvPr>
            <p:ph type="ctrTitle" hasCustomPrompt="1"/>
          </p:nvPr>
        </p:nvSpPr>
        <p:spPr>
          <a:xfrm>
            <a:off x="685800" y="3637527"/>
            <a:ext cx="7772400" cy="697310"/>
          </a:xfrm>
        </p:spPr>
        <p:txBody>
          <a:bodyPr anchor="b">
            <a:normAutofit/>
          </a:bodyPr>
          <a:lstStyle>
            <a:lvl1pPr algn="l">
              <a:defRPr sz="4400" i="0">
                <a:solidFill>
                  <a:srgbClr val="0066A1"/>
                </a:solidFill>
              </a:defRPr>
            </a:lvl1pPr>
          </a:lstStyle>
          <a:p>
            <a:r>
              <a:rPr lang="en-US" dirty="0"/>
              <a:t>Presentation Title</a:t>
            </a:r>
          </a:p>
        </p:txBody>
      </p:sp>
      <p:sp>
        <p:nvSpPr>
          <p:cNvPr id="3" name="Subtitle 2"/>
          <p:cNvSpPr>
            <a:spLocks noGrp="1"/>
          </p:cNvSpPr>
          <p:nvPr>
            <p:ph type="subTitle" idx="1" hasCustomPrompt="1"/>
          </p:nvPr>
        </p:nvSpPr>
        <p:spPr>
          <a:xfrm>
            <a:off x="685800" y="4426913"/>
            <a:ext cx="7772400" cy="1275747"/>
          </a:xfrm>
        </p:spPr>
        <p:txBody>
          <a:bodyPr>
            <a:normAutofit/>
          </a:bodyPr>
          <a:lstStyle>
            <a:lvl1pPr marL="0" indent="0" algn="l">
              <a:buNone/>
              <a:defRPr sz="2800" b="1" i="1">
                <a:solidFill>
                  <a:schemeClr val="tx1">
                    <a:lumMod val="50000"/>
                    <a:lumOff val="50000"/>
                  </a:schemeClr>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
        <p:nvSpPr>
          <p:cNvPr id="50" name="Picture Placeholder 49"/>
          <p:cNvSpPr>
            <a:spLocks noGrp="1"/>
          </p:cNvSpPr>
          <p:nvPr>
            <p:ph type="pic" sz="quarter" idx="13" hasCustomPrompt="1"/>
          </p:nvPr>
        </p:nvSpPr>
        <p:spPr>
          <a:xfrm>
            <a:off x="0" y="1044735"/>
            <a:ext cx="1828800" cy="1828800"/>
          </a:xfrm>
          <a:blipFill>
            <a:blip r:embed="rId5"/>
            <a:stretch>
              <a:fillRect/>
            </a:stretch>
          </a:blipFill>
        </p:spPr>
        <p:txBody>
          <a:bodyPr anchor="ctr">
            <a:normAutofit/>
          </a:bodyPr>
          <a:lstStyle>
            <a:lvl1pPr marL="0" indent="0" algn="ctr">
              <a:buNone/>
              <a:defRPr sz="2800" baseline="0">
                <a:ln w="3175">
                  <a:noFill/>
                </a:ln>
                <a:solidFill>
                  <a:schemeClr val="bg1"/>
                </a:solidFill>
                <a:effectLst>
                  <a:outerShdw blurRad="38100" dist="38100" dir="2700000" algn="tl">
                    <a:srgbClr val="000000">
                      <a:alpha val="43137"/>
                    </a:srgbClr>
                  </a:outerShdw>
                </a:effectLst>
              </a:defRPr>
            </a:lvl1pPr>
          </a:lstStyle>
          <a:p>
            <a:r>
              <a:rPr lang="en-US" dirty="0"/>
              <a:t>INSERT</a:t>
            </a:r>
            <a:br>
              <a:rPr lang="en-US" dirty="0"/>
            </a:br>
            <a:r>
              <a:rPr lang="en-US" dirty="0"/>
              <a:t> IMAGE </a:t>
            </a:r>
          </a:p>
        </p:txBody>
      </p:sp>
      <p:sp>
        <p:nvSpPr>
          <p:cNvPr id="51" name="Picture Placeholder 49"/>
          <p:cNvSpPr>
            <a:spLocks noGrp="1"/>
          </p:cNvSpPr>
          <p:nvPr>
            <p:ph type="pic" sz="quarter" idx="14" hasCustomPrompt="1"/>
          </p:nvPr>
        </p:nvSpPr>
        <p:spPr>
          <a:xfrm>
            <a:off x="1828800" y="1044735"/>
            <a:ext cx="1828800" cy="1828800"/>
          </a:xfrm>
          <a:blipFill>
            <a:blip r:embed="rId6"/>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2" name="Picture Placeholder 49"/>
          <p:cNvSpPr>
            <a:spLocks noGrp="1"/>
          </p:cNvSpPr>
          <p:nvPr>
            <p:ph type="pic" sz="quarter" idx="15" hasCustomPrompt="1"/>
          </p:nvPr>
        </p:nvSpPr>
        <p:spPr>
          <a:xfrm>
            <a:off x="3657600" y="1044735"/>
            <a:ext cx="1828800" cy="1828800"/>
          </a:xfrm>
          <a:blipFill>
            <a:blip r:embed="rId7"/>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3" name="Picture Placeholder 49"/>
          <p:cNvSpPr>
            <a:spLocks noGrp="1"/>
          </p:cNvSpPr>
          <p:nvPr>
            <p:ph type="pic" sz="quarter" idx="16" hasCustomPrompt="1"/>
          </p:nvPr>
        </p:nvSpPr>
        <p:spPr>
          <a:xfrm>
            <a:off x="5486400" y="1044735"/>
            <a:ext cx="1828800" cy="1828800"/>
          </a:xfrm>
          <a:blipFill>
            <a:blip r:embed="rId8"/>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4" name="Picture Placeholder 49"/>
          <p:cNvSpPr>
            <a:spLocks noGrp="1"/>
          </p:cNvSpPr>
          <p:nvPr>
            <p:ph type="pic" sz="quarter" idx="17" hasCustomPrompt="1"/>
          </p:nvPr>
        </p:nvSpPr>
        <p:spPr>
          <a:xfrm>
            <a:off x="7315200" y="1044735"/>
            <a:ext cx="1828800" cy="1828800"/>
          </a:xfrm>
          <a:blipFill>
            <a:blip r:embed="rId9"/>
            <a:stretch>
              <a:fillRect/>
            </a:stretch>
          </a:blipFill>
        </p:spPr>
        <p:txBody>
          <a:bodyPr anchor="ctr">
            <a:normAutofit/>
          </a:bodyPr>
          <a:lstStyle>
            <a:lvl1pPr marL="0" indent="0" algn="ctr">
              <a:buNone/>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a:t>
            </a:r>
          </a:p>
        </p:txBody>
      </p:sp>
      <p:sp>
        <p:nvSpPr>
          <p:cNvPr id="10" name="Slide Number Placeholder 9"/>
          <p:cNvSpPr>
            <a:spLocks noGrp="1"/>
          </p:cNvSpPr>
          <p:nvPr>
            <p:ph type="sldNum" sz="quarter" idx="18"/>
          </p:nvPr>
        </p:nvSpPr>
        <p:spPr/>
        <p:txBody>
          <a:bodyPr/>
          <a:lstStyle/>
          <a:p>
            <a:fld id="{3DD97BEB-BAEF-0344-9D5C-EC73E478698A}" type="slidenum">
              <a:rPr lang="en-US" smtClean="0"/>
              <a:pPr/>
              <a:t>‹#›</a:t>
            </a:fld>
            <a:endParaRPr lang="en-US"/>
          </a:p>
        </p:txBody>
      </p:sp>
      <p:pic>
        <p:nvPicPr>
          <p:cNvPr id="15" name="Picture 1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773012" y="6157002"/>
            <a:ext cx="1082647" cy="609304"/>
          </a:xfrm>
          <a:prstGeom prst="rect">
            <a:avLst/>
          </a:prstGeom>
        </p:spPr>
      </p:pic>
    </p:spTree>
    <p:extLst>
      <p:ext uri="{BB962C8B-B14F-4D97-AF65-F5344CB8AC3E}">
        <p14:creationId xmlns:p14="http://schemas.microsoft.com/office/powerpoint/2010/main" val="1899102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ivider Title Slide Opt 1">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title" hasCustomPrompt="1"/>
          </p:nvPr>
        </p:nvSpPr>
        <p:spPr>
          <a:xfrm>
            <a:off x="623888" y="3262831"/>
            <a:ext cx="7886700" cy="827758"/>
          </a:xfrm>
        </p:spPr>
        <p:txBody>
          <a:bodyPr anchor="b">
            <a:normAutofit/>
          </a:bodyPr>
          <a:lstStyle>
            <a:lvl1pPr>
              <a:defRPr sz="4400" i="0"/>
            </a:lvl1pPr>
          </a:lstStyle>
          <a:p>
            <a:r>
              <a:rPr lang="en-US" dirty="0"/>
              <a:t>Divider Title</a:t>
            </a:r>
          </a:p>
        </p:txBody>
      </p:sp>
      <p:sp>
        <p:nvSpPr>
          <p:cNvPr id="3" name="Text Placeholder 2"/>
          <p:cNvSpPr>
            <a:spLocks noGrp="1"/>
          </p:cNvSpPr>
          <p:nvPr>
            <p:ph type="body" idx="1" hasCustomPrompt="1"/>
          </p:nvPr>
        </p:nvSpPr>
        <p:spPr>
          <a:xfrm>
            <a:off x="623888" y="4117578"/>
            <a:ext cx="7886700" cy="672450"/>
          </a:xfrm>
        </p:spPr>
        <p:txBody>
          <a:bodyPr>
            <a:normAutofit/>
          </a:bodyPr>
          <a:lstStyle>
            <a:lvl1pPr marL="0" indent="0">
              <a:buNone/>
              <a:defRPr sz="2800" b="1" i="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Subhead</a:t>
            </a:r>
          </a:p>
        </p:txBody>
      </p:sp>
      <p:sp>
        <p:nvSpPr>
          <p:cNvPr id="14" name="Slide Number Placeholder 13"/>
          <p:cNvSpPr>
            <a:spLocks noGrp="1"/>
          </p:cNvSpPr>
          <p:nvPr>
            <p:ph type="sldNum" sz="quarter" idx="10"/>
          </p:nvPr>
        </p:nvSpPr>
        <p:spPr/>
        <p:txBody>
          <a:bodyPr/>
          <a:lstStyle/>
          <a:p>
            <a:fld id="{3DD97BEB-BAEF-0344-9D5C-EC73E478698A}" type="slidenum">
              <a:rPr lang="en-US" smtClean="0"/>
              <a:pPr/>
              <a:t>‹#›</a:t>
            </a:fld>
            <a:endParaRPr lang="en-US"/>
          </a:p>
        </p:txBody>
      </p:sp>
    </p:spTree>
    <p:extLst>
      <p:ext uri="{BB962C8B-B14F-4D97-AF65-F5344CB8AC3E}">
        <p14:creationId xmlns:p14="http://schemas.microsoft.com/office/powerpoint/2010/main" val="423847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ation Title Slide Opt 2">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10601"/>
          <a:stretch/>
        </p:blipFill>
        <p:spPr>
          <a:xfrm rot="10800000" flipH="1">
            <a:off x="-23750" y="-1"/>
            <a:ext cx="9167750" cy="6858001"/>
          </a:xfrm>
          <a:prstGeom prst="rect">
            <a:avLst/>
          </a:prstGeom>
        </p:spPr>
      </p:pic>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21" name="Picture 2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title" hasCustomPrompt="1"/>
          </p:nvPr>
        </p:nvSpPr>
        <p:spPr>
          <a:xfrm>
            <a:off x="623888" y="3262831"/>
            <a:ext cx="7886700" cy="827758"/>
          </a:xfrm>
        </p:spPr>
        <p:txBody>
          <a:bodyPr anchor="b">
            <a:normAutofit/>
          </a:bodyPr>
          <a:lstStyle>
            <a:lvl1pPr>
              <a:defRPr sz="4400" i="0" baseline="0"/>
            </a:lvl1pPr>
          </a:lstStyle>
          <a:p>
            <a:r>
              <a:rPr lang="en-US" dirty="0"/>
              <a:t>Presentation Title</a:t>
            </a:r>
          </a:p>
        </p:txBody>
      </p:sp>
      <p:sp>
        <p:nvSpPr>
          <p:cNvPr id="3" name="Text Placeholder 2"/>
          <p:cNvSpPr>
            <a:spLocks noGrp="1"/>
          </p:cNvSpPr>
          <p:nvPr>
            <p:ph type="body" idx="1" hasCustomPrompt="1"/>
          </p:nvPr>
        </p:nvSpPr>
        <p:spPr>
          <a:xfrm>
            <a:off x="623888" y="4117578"/>
            <a:ext cx="7886700" cy="672450"/>
          </a:xfrm>
        </p:spPr>
        <p:txBody>
          <a:bodyPr>
            <a:normAutofit/>
          </a:bodyPr>
          <a:lstStyle>
            <a:lvl1pPr marL="0" indent="0">
              <a:buNone/>
              <a:defRPr sz="2800" b="1" i="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Subhead</a:t>
            </a:r>
          </a:p>
        </p:txBody>
      </p:sp>
      <p:sp>
        <p:nvSpPr>
          <p:cNvPr id="7" name="Slide Number Placeholder 6"/>
          <p:cNvSpPr>
            <a:spLocks noGrp="1"/>
          </p:cNvSpPr>
          <p:nvPr>
            <p:ph type="sldNum" sz="quarter" idx="14"/>
          </p:nvPr>
        </p:nvSpPr>
        <p:spPr/>
        <p:txBody>
          <a:bodyPr/>
          <a:lstStyle/>
          <a:p>
            <a:fld id="{3DD97BEB-BAEF-0344-9D5C-EC73E478698A}" type="slidenum">
              <a:rPr lang="en-US" smtClean="0"/>
              <a:pPr/>
              <a:t>‹#›</a:t>
            </a:fld>
            <a:endParaRPr lang="en-US"/>
          </a:p>
        </p:txBody>
      </p:sp>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09306" y="494096"/>
            <a:ext cx="1267968" cy="1286256"/>
          </a:xfrm>
          <a:prstGeom prst="rect">
            <a:avLst/>
          </a:prstGeom>
        </p:spPr>
      </p:pic>
      <p:pic>
        <p:nvPicPr>
          <p:cNvPr id="17" name="Picture 1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631688" y="1149416"/>
            <a:ext cx="1877568" cy="1895856"/>
          </a:xfrm>
          <a:prstGeom prst="rect">
            <a:avLst/>
          </a:prstGeom>
        </p:spPr>
      </p:pic>
      <p:pic>
        <p:nvPicPr>
          <p:cNvPr id="18" name="Picture 1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794" y="-3048"/>
            <a:ext cx="3263645" cy="3328681"/>
          </a:xfrm>
          <a:prstGeom prst="rect">
            <a:avLst/>
          </a:prstGeom>
        </p:spPr>
      </p:pic>
      <p:pic>
        <p:nvPicPr>
          <p:cNvPr id="22" name="Picture 2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846061" y="2921668"/>
            <a:ext cx="2298192" cy="2694432"/>
          </a:xfrm>
          <a:prstGeom prst="rect">
            <a:avLst/>
          </a:prstGeom>
        </p:spPr>
      </p:pic>
      <p:pic>
        <p:nvPicPr>
          <p:cNvPr id="20" name="Picture 1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spTree>
    <p:extLst>
      <p:ext uri="{BB962C8B-B14F-4D97-AF65-F5344CB8AC3E}">
        <p14:creationId xmlns:p14="http://schemas.microsoft.com/office/powerpoint/2010/main" val="839354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Divider Title Slide Opt 2">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10601"/>
          <a:stretch/>
        </p:blipFill>
        <p:spPr>
          <a:xfrm rot="10800000" flipH="1">
            <a:off x="-23750" y="-1"/>
            <a:ext cx="9167750" cy="6858001"/>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title" hasCustomPrompt="1"/>
          </p:nvPr>
        </p:nvSpPr>
        <p:spPr>
          <a:xfrm>
            <a:off x="623888" y="3262831"/>
            <a:ext cx="7886700" cy="827758"/>
          </a:xfrm>
        </p:spPr>
        <p:txBody>
          <a:bodyPr anchor="b">
            <a:normAutofit/>
          </a:bodyPr>
          <a:lstStyle>
            <a:lvl1pPr>
              <a:defRPr sz="4400" i="0"/>
            </a:lvl1pPr>
          </a:lstStyle>
          <a:p>
            <a:r>
              <a:rPr lang="en-US" dirty="0"/>
              <a:t>Divider Title</a:t>
            </a:r>
          </a:p>
        </p:txBody>
      </p:sp>
      <p:sp>
        <p:nvSpPr>
          <p:cNvPr id="3" name="Text Placeholder 2"/>
          <p:cNvSpPr>
            <a:spLocks noGrp="1"/>
          </p:cNvSpPr>
          <p:nvPr>
            <p:ph type="body" idx="1" hasCustomPrompt="1"/>
          </p:nvPr>
        </p:nvSpPr>
        <p:spPr>
          <a:xfrm>
            <a:off x="623888" y="4117578"/>
            <a:ext cx="7886700" cy="672450"/>
          </a:xfrm>
        </p:spPr>
        <p:txBody>
          <a:bodyPr>
            <a:normAutofit/>
          </a:bodyPr>
          <a:lstStyle>
            <a:lvl1pPr marL="0" indent="0">
              <a:buNone/>
              <a:defRPr sz="2800" b="1" i="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Subhead</a:t>
            </a:r>
          </a:p>
        </p:txBody>
      </p:sp>
      <p:sp>
        <p:nvSpPr>
          <p:cNvPr id="14" name="Slide Number Placeholder 13"/>
          <p:cNvSpPr>
            <a:spLocks noGrp="1"/>
          </p:cNvSpPr>
          <p:nvPr>
            <p:ph type="sldNum" sz="quarter" idx="10"/>
          </p:nvPr>
        </p:nvSpPr>
        <p:spPr/>
        <p:txBody>
          <a:bodyPr/>
          <a:lstStyle/>
          <a:p>
            <a:fld id="{3DD97BEB-BAEF-0344-9D5C-EC73E478698A}" type="slidenum">
              <a:rPr lang="en-US" smtClean="0"/>
              <a:pPr/>
              <a:t>‹#›</a:t>
            </a:fld>
            <a:endParaRPr lang="en-US"/>
          </a:p>
        </p:txBody>
      </p:sp>
    </p:spTree>
    <p:extLst>
      <p:ext uri="{BB962C8B-B14F-4D97-AF65-F5344CB8AC3E}">
        <p14:creationId xmlns:p14="http://schemas.microsoft.com/office/powerpoint/2010/main" val="1982176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Blan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10" name="Text Placeholder 9"/>
          <p:cNvSpPr>
            <a:spLocks noGrp="1"/>
          </p:cNvSpPr>
          <p:nvPr>
            <p:ph type="body" sz="quarter" idx="13"/>
          </p:nvPr>
        </p:nvSpPr>
        <p:spPr>
          <a:xfrm>
            <a:off x="628650" y="1825625"/>
            <a:ext cx="7886700" cy="39433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p:cNvSpPr>
            <a:spLocks noGrp="1"/>
          </p:cNvSpPr>
          <p:nvPr>
            <p:ph type="sldNum" sz="quarter" idx="14"/>
          </p:nvPr>
        </p:nvSpPr>
        <p:spPr/>
        <p:txBody>
          <a:bodyPr/>
          <a:lstStyle/>
          <a:p>
            <a:fld id="{3DD97BEB-BAEF-0344-9D5C-EC73E478698A}" type="slidenum">
              <a:rPr lang="en-US" smtClean="0"/>
              <a:pPr/>
              <a:t>‹#›</a:t>
            </a:fld>
            <a:endParaRPr lang="en-US"/>
          </a:p>
        </p:txBody>
      </p:sp>
      <p:sp>
        <p:nvSpPr>
          <p:cNvPr id="6"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385341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14" name="Text Placeholder 13"/>
          <p:cNvSpPr>
            <a:spLocks noGrp="1"/>
          </p:cNvSpPr>
          <p:nvPr>
            <p:ph type="body" sz="quarter" idx="13"/>
          </p:nvPr>
        </p:nvSpPr>
        <p:spPr>
          <a:xfrm>
            <a:off x="6286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3"/>
          <p:cNvSpPr>
            <a:spLocks noGrp="1"/>
          </p:cNvSpPr>
          <p:nvPr>
            <p:ph type="body" sz="quarter" idx="14"/>
          </p:nvPr>
        </p:nvSpPr>
        <p:spPr>
          <a:xfrm>
            <a:off x="46291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p:cNvSpPr>
            <a:spLocks noGrp="1"/>
          </p:cNvSpPr>
          <p:nvPr>
            <p:ph type="sldNum" sz="quarter" idx="15"/>
          </p:nvPr>
        </p:nvSpPr>
        <p:spPr/>
        <p:txBody>
          <a:bodyPr/>
          <a:lstStyle/>
          <a:p>
            <a:fld id="{3DD97BEB-BAEF-0344-9D5C-EC73E478698A}" type="slidenum">
              <a:rPr lang="en-US" smtClean="0"/>
              <a:pPr/>
              <a:t>‹#›</a:t>
            </a:fld>
            <a:endParaRPr lang="en-US"/>
          </a:p>
        </p:txBody>
      </p:sp>
      <p:sp>
        <p:nvSpPr>
          <p:cNvPr id="10"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735858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4" name="Content Placeholder 3"/>
          <p:cNvSpPr>
            <a:spLocks noGrp="1"/>
          </p:cNvSpPr>
          <p:nvPr>
            <p:ph sz="half" idx="2" hasCustomPrompt="1"/>
          </p:nvPr>
        </p:nvSpPr>
        <p:spPr>
          <a:xfrm>
            <a:off x="4629150" y="1825625"/>
            <a:ext cx="3886200" cy="3792750"/>
          </a:xfrm>
        </p:spPr>
        <p:txBody>
          <a:bodyPr/>
          <a:lstStyle>
            <a:lvl1pPr marL="0" indent="0">
              <a:buNone/>
              <a:defRPr sz="1200" i="1"/>
            </a:lvl1pPr>
          </a:lstStyle>
          <a:p>
            <a:pPr lvl="0"/>
            <a:r>
              <a:rPr lang="en-US" dirty="0"/>
              <a:t>Insert Object</a:t>
            </a:r>
          </a:p>
        </p:txBody>
      </p:sp>
      <p:sp>
        <p:nvSpPr>
          <p:cNvPr id="14" name="Text Placeholder 13"/>
          <p:cNvSpPr>
            <a:spLocks noGrp="1"/>
          </p:cNvSpPr>
          <p:nvPr>
            <p:ph type="body" sz="quarter" idx="13"/>
          </p:nvPr>
        </p:nvSpPr>
        <p:spPr>
          <a:xfrm>
            <a:off x="6286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17"/>
          <p:cNvSpPr>
            <a:spLocks noGrp="1"/>
          </p:cNvSpPr>
          <p:nvPr>
            <p:ph type="sldNum" sz="quarter" idx="14"/>
          </p:nvPr>
        </p:nvSpPr>
        <p:spPr/>
        <p:txBody>
          <a:bodyPr/>
          <a:lstStyle/>
          <a:p>
            <a:fld id="{3DD97BEB-BAEF-0344-9D5C-EC73E478698A}" type="slidenum">
              <a:rPr lang="en-US" smtClean="0"/>
              <a:pPr/>
              <a:t>‹#›</a:t>
            </a:fld>
            <a:endParaRPr lang="en-US"/>
          </a:p>
        </p:txBody>
      </p:sp>
      <p:sp>
        <p:nvSpPr>
          <p:cNvPr id="9"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407120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4" name="Content Placeholder 3"/>
          <p:cNvSpPr>
            <a:spLocks noGrp="1"/>
          </p:cNvSpPr>
          <p:nvPr>
            <p:ph sz="half" idx="2" hasCustomPrompt="1"/>
          </p:nvPr>
        </p:nvSpPr>
        <p:spPr>
          <a:xfrm>
            <a:off x="4629150" y="3792801"/>
            <a:ext cx="3886200" cy="1825573"/>
          </a:xfrm>
        </p:spPr>
        <p:txBody>
          <a:bodyPr/>
          <a:lstStyle>
            <a:lvl1pPr marL="0" indent="0">
              <a:buNone/>
              <a:defRPr sz="1200" i="1"/>
            </a:lvl1pPr>
          </a:lstStyle>
          <a:p>
            <a:pPr lvl="0"/>
            <a:r>
              <a:rPr lang="en-US" dirty="0"/>
              <a:t>Insert Object</a:t>
            </a:r>
          </a:p>
        </p:txBody>
      </p:sp>
      <p:sp>
        <p:nvSpPr>
          <p:cNvPr id="14" name="Text Placeholder 13"/>
          <p:cNvSpPr>
            <a:spLocks noGrp="1"/>
          </p:cNvSpPr>
          <p:nvPr>
            <p:ph type="body" sz="quarter" idx="13"/>
          </p:nvPr>
        </p:nvSpPr>
        <p:spPr>
          <a:xfrm>
            <a:off x="6286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p:cNvSpPr>
            <a:spLocks noGrp="1"/>
          </p:cNvSpPr>
          <p:nvPr>
            <p:ph sz="half" idx="14" hasCustomPrompt="1"/>
          </p:nvPr>
        </p:nvSpPr>
        <p:spPr>
          <a:xfrm>
            <a:off x="4629150" y="1825625"/>
            <a:ext cx="3886200" cy="1825573"/>
          </a:xfrm>
        </p:spPr>
        <p:txBody>
          <a:bodyPr/>
          <a:lstStyle>
            <a:lvl1pPr marL="0" indent="0">
              <a:buNone/>
              <a:defRPr sz="1200" i="1"/>
            </a:lvl1pPr>
          </a:lstStyle>
          <a:p>
            <a:pPr lvl="0"/>
            <a:r>
              <a:rPr lang="en-US" dirty="0"/>
              <a:t>Insert Object</a:t>
            </a:r>
          </a:p>
        </p:txBody>
      </p:sp>
      <p:sp>
        <p:nvSpPr>
          <p:cNvPr id="3" name="Slide Number Placeholder 2"/>
          <p:cNvSpPr>
            <a:spLocks noGrp="1"/>
          </p:cNvSpPr>
          <p:nvPr>
            <p:ph type="sldNum" sz="quarter" idx="15"/>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355144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1" name="Content Placeholder 3"/>
          <p:cNvSpPr>
            <a:spLocks noGrp="1"/>
          </p:cNvSpPr>
          <p:nvPr>
            <p:ph sz="half" idx="2" hasCustomPrompt="1"/>
          </p:nvPr>
        </p:nvSpPr>
        <p:spPr>
          <a:xfrm>
            <a:off x="4629150" y="2837469"/>
            <a:ext cx="3886200" cy="2780906"/>
          </a:xfrm>
        </p:spPr>
        <p:txBody>
          <a:bodyPr/>
          <a:lstStyle>
            <a:lvl1pPr marL="0" indent="0">
              <a:buNone/>
              <a:defRPr sz="1200" i="1"/>
            </a:lvl1pPr>
          </a:lstStyle>
          <a:p>
            <a:pPr lvl="0"/>
            <a:r>
              <a:rPr lang="en-US" dirty="0"/>
              <a:t>Insert Object</a:t>
            </a:r>
          </a:p>
        </p:txBody>
      </p:sp>
      <p:sp>
        <p:nvSpPr>
          <p:cNvPr id="13" name="Text Placeholder 13"/>
          <p:cNvSpPr>
            <a:spLocks noGrp="1"/>
          </p:cNvSpPr>
          <p:nvPr>
            <p:ph type="body" sz="quarter" idx="13"/>
          </p:nvPr>
        </p:nvSpPr>
        <p:spPr>
          <a:xfrm>
            <a:off x="6286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4629150" y="1825625"/>
            <a:ext cx="3886200" cy="1011843"/>
          </a:xfrm>
        </p:spPr>
        <p:txBody>
          <a:bodyPr>
            <a:no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a:t>
            </a:r>
          </a:p>
        </p:txBody>
      </p:sp>
      <p:sp>
        <p:nvSpPr>
          <p:cNvPr id="16" name="Slide Number Placeholder 15"/>
          <p:cNvSpPr>
            <a:spLocks noGrp="1"/>
          </p:cNvSpPr>
          <p:nvPr>
            <p:ph type="sldNum" sz="quarter" idx="15"/>
          </p:nvPr>
        </p:nvSpPr>
        <p:spPr/>
        <p:txBody>
          <a:bodyPr/>
          <a:lstStyle/>
          <a:p>
            <a:fld id="{3DD97BEB-BAEF-0344-9D5C-EC73E478698A}" type="slidenum">
              <a:rPr lang="en-US" smtClean="0"/>
              <a:pPr/>
              <a:t>‹#›</a:t>
            </a:fld>
            <a:endParaRPr lang="en-US"/>
          </a:p>
        </p:txBody>
      </p:sp>
      <p:sp>
        <p:nvSpPr>
          <p:cNvPr id="12"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597545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Text, Bullets">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1" name="Content Placeholder 3"/>
          <p:cNvSpPr>
            <a:spLocks noGrp="1"/>
          </p:cNvSpPr>
          <p:nvPr>
            <p:ph sz="half" idx="2" hasCustomPrompt="1"/>
          </p:nvPr>
        </p:nvSpPr>
        <p:spPr>
          <a:xfrm>
            <a:off x="628650" y="1815897"/>
            <a:ext cx="3886200" cy="3802265"/>
          </a:xfrm>
        </p:spPr>
        <p:txBody>
          <a:bodyPr/>
          <a:lstStyle>
            <a:lvl1pPr marL="0" indent="0">
              <a:buNone/>
              <a:defRPr sz="1200" i="1"/>
            </a:lvl1pPr>
          </a:lstStyle>
          <a:p>
            <a:pPr lvl="0"/>
            <a:r>
              <a:rPr lang="en-US" dirty="0"/>
              <a:t>Insert Object</a:t>
            </a:r>
          </a:p>
        </p:txBody>
      </p:sp>
      <p:sp>
        <p:nvSpPr>
          <p:cNvPr id="13" name="Text Placeholder 13"/>
          <p:cNvSpPr>
            <a:spLocks noGrp="1"/>
          </p:cNvSpPr>
          <p:nvPr>
            <p:ph type="body" sz="quarter" idx="13"/>
          </p:nvPr>
        </p:nvSpPr>
        <p:spPr>
          <a:xfrm>
            <a:off x="4629150" y="2837467"/>
            <a:ext cx="3886200" cy="27806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4629150" y="1825625"/>
            <a:ext cx="3886200" cy="1011843"/>
          </a:xfrm>
        </p:spPr>
        <p:txBody>
          <a:bodyPr>
            <a:no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endParaRPr lang="en-US" dirty="0"/>
          </a:p>
        </p:txBody>
      </p:sp>
      <p:sp>
        <p:nvSpPr>
          <p:cNvPr id="2" name="Slide Number Placeholder 1"/>
          <p:cNvSpPr>
            <a:spLocks noGrp="1"/>
          </p:cNvSpPr>
          <p:nvPr>
            <p:ph type="sldNum" sz="quarter" idx="15"/>
          </p:nvPr>
        </p:nvSpPr>
        <p:spPr/>
        <p:txBody>
          <a:bodyPr/>
          <a:lstStyle/>
          <a:p>
            <a:fld id="{3DD97BEB-BAEF-0344-9D5C-EC73E478698A}" type="slidenum">
              <a:rPr lang="en-US" smtClean="0"/>
              <a:pPr/>
              <a:t>‹#›</a:t>
            </a:fld>
            <a:endParaRPr lang="en-US"/>
          </a:p>
        </p:txBody>
      </p:sp>
      <p:sp>
        <p:nvSpPr>
          <p:cNvPr id="12"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677514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1" name="Content Placeholder 3"/>
          <p:cNvSpPr>
            <a:spLocks noGrp="1"/>
          </p:cNvSpPr>
          <p:nvPr>
            <p:ph sz="half" idx="2" hasCustomPrompt="1"/>
          </p:nvPr>
        </p:nvSpPr>
        <p:spPr>
          <a:xfrm>
            <a:off x="4629150" y="3807093"/>
            <a:ext cx="3886200" cy="1811281"/>
          </a:xfrm>
        </p:spPr>
        <p:txBody>
          <a:bodyPr/>
          <a:lstStyle>
            <a:lvl1pPr marL="0" indent="0">
              <a:buNone/>
              <a:defRPr sz="1200" i="1"/>
            </a:lvl1pPr>
          </a:lstStyle>
          <a:p>
            <a:pPr lvl="0"/>
            <a:r>
              <a:rPr lang="en-US" dirty="0"/>
              <a:t>Insert Object</a:t>
            </a:r>
          </a:p>
        </p:txBody>
      </p:sp>
      <p:sp>
        <p:nvSpPr>
          <p:cNvPr id="13" name="Text Placeholder 13"/>
          <p:cNvSpPr>
            <a:spLocks noGrp="1"/>
          </p:cNvSpPr>
          <p:nvPr>
            <p:ph type="body" sz="quarter" idx="13"/>
          </p:nvPr>
        </p:nvSpPr>
        <p:spPr>
          <a:xfrm>
            <a:off x="628650" y="1825625"/>
            <a:ext cx="3886200" cy="18333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14" hasCustomPrompt="1"/>
          </p:nvPr>
        </p:nvSpPr>
        <p:spPr>
          <a:xfrm>
            <a:off x="4629150" y="1847705"/>
            <a:ext cx="3886200" cy="1811281"/>
          </a:xfrm>
        </p:spPr>
        <p:txBody>
          <a:bodyPr/>
          <a:lstStyle>
            <a:lvl1pPr marL="0" indent="0">
              <a:buNone/>
              <a:defRPr sz="1200" i="1"/>
            </a:lvl1pPr>
          </a:lstStyle>
          <a:p>
            <a:pPr lvl="0"/>
            <a:r>
              <a:rPr lang="en-US" dirty="0"/>
              <a:t>Insert Object</a:t>
            </a:r>
          </a:p>
        </p:txBody>
      </p:sp>
      <p:sp>
        <p:nvSpPr>
          <p:cNvPr id="16" name="Content Placeholder 3"/>
          <p:cNvSpPr>
            <a:spLocks noGrp="1"/>
          </p:cNvSpPr>
          <p:nvPr>
            <p:ph sz="half" idx="15" hasCustomPrompt="1"/>
          </p:nvPr>
        </p:nvSpPr>
        <p:spPr>
          <a:xfrm>
            <a:off x="628650" y="3807093"/>
            <a:ext cx="3886200" cy="1811281"/>
          </a:xfrm>
        </p:spPr>
        <p:txBody>
          <a:bodyPr/>
          <a:lstStyle>
            <a:lvl1pPr marL="0" indent="0">
              <a:buNone/>
              <a:defRPr sz="1200" i="1"/>
            </a:lvl1pPr>
          </a:lstStyle>
          <a:p>
            <a:pPr lvl="0"/>
            <a:r>
              <a:rPr lang="en-US" dirty="0"/>
              <a:t>Insert Object</a:t>
            </a:r>
          </a:p>
        </p:txBody>
      </p:sp>
      <p:sp>
        <p:nvSpPr>
          <p:cNvPr id="2" name="Slide Number Placeholder 1"/>
          <p:cNvSpPr>
            <a:spLocks noGrp="1"/>
          </p:cNvSpPr>
          <p:nvPr>
            <p:ph type="sldNum" sz="quarter" idx="16"/>
          </p:nvPr>
        </p:nvSpPr>
        <p:spPr/>
        <p:txBody>
          <a:bodyPr/>
          <a:lstStyle/>
          <a:p>
            <a:fld id="{3DD97BEB-BAEF-0344-9D5C-EC73E478698A}" type="slidenum">
              <a:rPr lang="en-US" smtClean="0"/>
              <a:pPr/>
              <a:t>‹#›</a:t>
            </a:fld>
            <a:endParaRPr lang="en-US"/>
          </a:p>
        </p:txBody>
      </p:sp>
      <p:sp>
        <p:nvSpPr>
          <p:cNvPr id="15"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596008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14" name="Text Placeholder 13"/>
          <p:cNvSpPr>
            <a:spLocks noGrp="1"/>
          </p:cNvSpPr>
          <p:nvPr>
            <p:ph type="body" sz="quarter" idx="13"/>
          </p:nvPr>
        </p:nvSpPr>
        <p:spPr>
          <a:xfrm>
            <a:off x="628650" y="1825625"/>
            <a:ext cx="3019523"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able Placeholder 8"/>
          <p:cNvSpPr>
            <a:spLocks noGrp="1"/>
          </p:cNvSpPr>
          <p:nvPr>
            <p:ph type="tbl" sz="quarter" idx="14" hasCustomPrompt="1"/>
          </p:nvPr>
        </p:nvSpPr>
        <p:spPr>
          <a:xfrm>
            <a:off x="3789575" y="1825625"/>
            <a:ext cx="4725775" cy="3792538"/>
          </a:xfrm>
        </p:spPr>
        <p:txBody>
          <a:bodyPr>
            <a:normAutofit/>
          </a:bodyPr>
          <a:lstStyle>
            <a:lvl1pPr marL="0" indent="0">
              <a:buNone/>
              <a:defRPr sz="1200" i="1"/>
            </a:lvl1pPr>
          </a:lstStyle>
          <a:p>
            <a:pPr lvl="0"/>
            <a:r>
              <a:rPr lang="en-US" dirty="0"/>
              <a:t>Insert Object</a:t>
            </a:r>
          </a:p>
        </p:txBody>
      </p:sp>
      <p:sp>
        <p:nvSpPr>
          <p:cNvPr id="10" name="Slide Number Placeholder 9"/>
          <p:cNvSpPr>
            <a:spLocks noGrp="1"/>
          </p:cNvSpPr>
          <p:nvPr>
            <p:ph type="sldNum" sz="quarter" idx="15"/>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407724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with Caption">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3" name="Text Placeholder 13"/>
          <p:cNvSpPr>
            <a:spLocks noGrp="1"/>
          </p:cNvSpPr>
          <p:nvPr>
            <p:ph type="body" sz="quarter" idx="13"/>
          </p:nvPr>
        </p:nvSpPr>
        <p:spPr>
          <a:xfrm>
            <a:off x="46291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628650" y="4788816"/>
            <a:ext cx="3886200" cy="829347"/>
          </a:xfrm>
        </p:spPr>
        <p:txBody>
          <a:bodyPr>
            <a:no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endParaRPr lang="en-US" dirty="0"/>
          </a:p>
        </p:txBody>
      </p:sp>
      <p:sp>
        <p:nvSpPr>
          <p:cNvPr id="3" name="Picture Placeholder 2"/>
          <p:cNvSpPr>
            <a:spLocks noGrp="1"/>
          </p:cNvSpPr>
          <p:nvPr>
            <p:ph type="pic" sz="quarter" idx="15" hasCustomPrompt="1"/>
          </p:nvPr>
        </p:nvSpPr>
        <p:spPr>
          <a:xfrm>
            <a:off x="628650" y="1825625"/>
            <a:ext cx="3886200" cy="2963191"/>
          </a:xfrm>
        </p:spPr>
        <p:txBody>
          <a:bodyPr>
            <a:normAutofit/>
          </a:bodyPr>
          <a:lstStyle>
            <a:lvl1pPr marL="0" indent="0">
              <a:buNone/>
              <a:defRPr sz="1200" i="1" baseline="0"/>
            </a:lvl1pPr>
          </a:lstStyle>
          <a:p>
            <a:r>
              <a:rPr lang="en-US" dirty="0"/>
              <a:t>Insert Photo</a:t>
            </a:r>
          </a:p>
        </p:txBody>
      </p:sp>
      <p:sp>
        <p:nvSpPr>
          <p:cNvPr id="4" name="Slide Number Placeholder 3"/>
          <p:cNvSpPr>
            <a:spLocks noGrp="1"/>
          </p:cNvSpPr>
          <p:nvPr>
            <p:ph type="sldNum" sz="quarter" idx="16"/>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838955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3DD97BEB-BAEF-0344-9D5C-EC73E478698A}" type="slidenum">
              <a:rPr lang="en-US" smtClean="0"/>
              <a:pPr/>
              <a:t>‹#›</a:t>
            </a:fld>
            <a:endParaRPr lang="en-US"/>
          </a:p>
        </p:txBody>
      </p:sp>
    </p:spTree>
    <p:extLst>
      <p:ext uri="{BB962C8B-B14F-4D97-AF65-F5344CB8AC3E}">
        <p14:creationId xmlns:p14="http://schemas.microsoft.com/office/powerpoint/2010/main" val="844104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Bullets">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3" name="Text Placeholder 13"/>
          <p:cNvSpPr>
            <a:spLocks noGrp="1"/>
          </p:cNvSpPr>
          <p:nvPr>
            <p:ph type="body" sz="quarter" idx="13"/>
          </p:nvPr>
        </p:nvSpPr>
        <p:spPr>
          <a:xfrm>
            <a:off x="628650" y="2837467"/>
            <a:ext cx="7886700" cy="21398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628650" y="1825625"/>
            <a:ext cx="7886700" cy="1011843"/>
          </a:xfrm>
        </p:spPr>
        <p:txBody>
          <a:bodyPr>
            <a:norm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ea</a:t>
            </a:r>
            <a:r>
              <a:rPr lang="en-US" dirty="0"/>
              <a:t> </a:t>
            </a:r>
            <a:r>
              <a:rPr lang="en-US" dirty="0" err="1"/>
              <a:t>consequat</a:t>
            </a:r>
            <a:r>
              <a:rPr lang="en-US" dirty="0"/>
              <a:t>.</a:t>
            </a:r>
          </a:p>
        </p:txBody>
      </p:sp>
      <p:sp>
        <p:nvSpPr>
          <p:cNvPr id="14" name="Text Placeholder 13"/>
          <p:cNvSpPr>
            <a:spLocks noGrp="1"/>
          </p:cNvSpPr>
          <p:nvPr>
            <p:ph type="body" sz="quarter" idx="15" hasCustomPrompt="1"/>
          </p:nvPr>
        </p:nvSpPr>
        <p:spPr>
          <a:xfrm>
            <a:off x="628650" y="4977353"/>
            <a:ext cx="7886700" cy="662890"/>
          </a:xfrm>
        </p:spPr>
        <p:txBody>
          <a:bodyPr>
            <a:normAutofit/>
          </a:bodyPr>
          <a:lstStyle>
            <a:lvl1pPr marL="0" indent="0">
              <a:buNone/>
              <a:defRPr sz="2000" b="1" i="1">
                <a:solidFill>
                  <a:srgbClr val="0066A1"/>
                </a:solidFill>
              </a:defRPr>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p:txBody>
      </p:sp>
      <p:sp>
        <p:nvSpPr>
          <p:cNvPr id="2" name="Slide Number Placeholder 1"/>
          <p:cNvSpPr>
            <a:spLocks noGrp="1"/>
          </p:cNvSpPr>
          <p:nvPr>
            <p:ph type="sldNum" sz="quarter" idx="16"/>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327891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Bullets, Content">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3" name="Text Placeholder 13"/>
          <p:cNvSpPr>
            <a:spLocks noGrp="1"/>
          </p:cNvSpPr>
          <p:nvPr>
            <p:ph type="body" sz="quarter" idx="13"/>
          </p:nvPr>
        </p:nvSpPr>
        <p:spPr>
          <a:xfrm>
            <a:off x="628650" y="4006391"/>
            <a:ext cx="3886200" cy="16117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628650" y="1825624"/>
            <a:ext cx="7886700" cy="2075235"/>
          </a:xfrm>
        </p:spPr>
        <p:txBody>
          <a:bodyPr numCol="2" spcCol="274320">
            <a:norm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r>
              <a:rPr lang="en-US" dirty="0" err="1"/>
              <a:t>Duis</a:t>
            </a:r>
            <a:r>
              <a:rPr lang="en-US" dirty="0"/>
              <a:t>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a:t>
            </a:r>
            <a:r>
              <a:rPr lang="en-US" dirty="0" err="1"/>
              <a:t>sunt</a:t>
            </a:r>
            <a:r>
              <a:rPr lang="en-US" dirty="0"/>
              <a:t> in culpa qui.</a:t>
            </a:r>
          </a:p>
        </p:txBody>
      </p:sp>
      <p:sp>
        <p:nvSpPr>
          <p:cNvPr id="3" name="Picture Placeholder 2"/>
          <p:cNvSpPr>
            <a:spLocks noGrp="1"/>
          </p:cNvSpPr>
          <p:nvPr>
            <p:ph type="pic" sz="quarter" idx="15" hasCustomPrompt="1"/>
          </p:nvPr>
        </p:nvSpPr>
        <p:spPr>
          <a:xfrm>
            <a:off x="4629150" y="4006391"/>
            <a:ext cx="3886200" cy="1611772"/>
          </a:xfrm>
        </p:spPr>
        <p:txBody>
          <a:bodyPr>
            <a:normAutofit/>
          </a:bodyPr>
          <a:lstStyle>
            <a:lvl1pPr marL="0" indent="0">
              <a:buNone/>
              <a:defRPr sz="1200" i="1" baseline="0"/>
            </a:lvl1pPr>
          </a:lstStyle>
          <a:p>
            <a:r>
              <a:rPr lang="en-US" dirty="0"/>
              <a:t>Insert Photo</a:t>
            </a:r>
          </a:p>
        </p:txBody>
      </p:sp>
      <p:sp>
        <p:nvSpPr>
          <p:cNvPr id="2" name="Slide Number Placeholder 1"/>
          <p:cNvSpPr>
            <a:spLocks noGrp="1"/>
          </p:cNvSpPr>
          <p:nvPr>
            <p:ph type="sldNum" sz="quarter" idx="16"/>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662224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ullets and Imag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3" name="Text Placeholder 13"/>
          <p:cNvSpPr>
            <a:spLocks noGrp="1"/>
          </p:cNvSpPr>
          <p:nvPr>
            <p:ph type="body" sz="quarter" idx="13"/>
          </p:nvPr>
        </p:nvSpPr>
        <p:spPr>
          <a:xfrm>
            <a:off x="628650" y="1825624"/>
            <a:ext cx="4970872" cy="28877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628650" y="4713401"/>
            <a:ext cx="4970872" cy="904761"/>
          </a:xfrm>
        </p:spPr>
        <p:txBody>
          <a:bodyPr>
            <a:normAutofit/>
          </a:bodyPr>
          <a:lstStyle>
            <a:lvl1pPr marL="0" indent="0">
              <a:buNone/>
              <a:defRPr sz="2000" b="1">
                <a:solidFill>
                  <a:srgbClr val="0066A1"/>
                </a:solidFill>
              </a:defRPr>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a:t>
            </a:r>
          </a:p>
        </p:txBody>
      </p:sp>
      <p:sp>
        <p:nvSpPr>
          <p:cNvPr id="3" name="Picture Placeholder 2"/>
          <p:cNvSpPr>
            <a:spLocks noGrp="1"/>
          </p:cNvSpPr>
          <p:nvPr>
            <p:ph type="pic" sz="quarter" idx="15" hasCustomPrompt="1"/>
          </p:nvPr>
        </p:nvSpPr>
        <p:spPr>
          <a:xfrm>
            <a:off x="5712642" y="1825624"/>
            <a:ext cx="2802707" cy="3792539"/>
          </a:xfrm>
        </p:spPr>
        <p:txBody>
          <a:bodyPr>
            <a:normAutofit/>
          </a:bodyPr>
          <a:lstStyle>
            <a:lvl1pPr marL="0" indent="0">
              <a:buNone/>
              <a:defRPr sz="1200" i="1" baseline="0"/>
            </a:lvl1pPr>
          </a:lstStyle>
          <a:p>
            <a:r>
              <a:rPr lang="en-US" dirty="0"/>
              <a:t>Insert Photo</a:t>
            </a:r>
          </a:p>
        </p:txBody>
      </p:sp>
      <p:sp>
        <p:nvSpPr>
          <p:cNvPr id="2" name="Slide Number Placeholder 1"/>
          <p:cNvSpPr>
            <a:spLocks noGrp="1"/>
          </p:cNvSpPr>
          <p:nvPr>
            <p:ph type="sldNum" sz="quarter" idx="16"/>
          </p:nvPr>
        </p:nvSpPr>
        <p:spPr/>
        <p:txBody>
          <a:bodyPr/>
          <a:lstStyle/>
          <a:p>
            <a:fld id="{3DD97BEB-BAEF-0344-9D5C-EC73E478698A}" type="slidenum">
              <a:rPr lang="en-US" smtClean="0"/>
              <a:pPr/>
              <a:t>‹#›</a:t>
            </a:fld>
            <a:endParaRPr lang="en-US"/>
          </a:p>
        </p:txBody>
      </p:sp>
      <p:sp>
        <p:nvSpPr>
          <p:cNvPr id="9"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810110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910" y="446088"/>
            <a:ext cx="2628899" cy="976312"/>
          </a:xfrm>
        </p:spPr>
        <p:txBody>
          <a:bodyPr anchor="b"/>
          <a:lstStyle>
            <a:lvl1pPr algn="l">
              <a:defRPr sz="1500" b="0"/>
            </a:lvl1pPr>
          </a:lstStyle>
          <a:p>
            <a:r>
              <a:rPr lang="en-US"/>
              <a:t>Click to edit Master title style</a:t>
            </a:r>
            <a:endParaRPr lang="en-US" dirty="0"/>
          </a:p>
        </p:txBody>
      </p:sp>
      <p:sp>
        <p:nvSpPr>
          <p:cNvPr id="3" name="Content Placeholder 2"/>
          <p:cNvSpPr>
            <a:spLocks noGrp="1"/>
          </p:cNvSpPr>
          <p:nvPr>
            <p:ph idx="1"/>
          </p:nvPr>
        </p:nvSpPr>
        <p:spPr>
          <a:xfrm>
            <a:off x="4742259" y="446089"/>
            <a:ext cx="38862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1910" y="1598613"/>
            <a:ext cx="2628899" cy="4262436"/>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584325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3141" y="714376"/>
            <a:ext cx="1191395"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18561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1" name="Picture 10"/>
          <p:cNvPicPr>
            <a:picLocks noChangeAspect="1"/>
          </p:cNvPicPr>
          <p:nvPr userDrawn="1"/>
        </p:nvPicPr>
        <p:blipFill>
          <a:blip r:embed="rId25">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2" name="Picture 11"/>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Placeholder 1"/>
          <p:cNvSpPr>
            <a:spLocks noGrp="1"/>
          </p:cNvSpPr>
          <p:nvPr>
            <p:ph type="title"/>
          </p:nvPr>
        </p:nvSpPr>
        <p:spPr>
          <a:xfrm>
            <a:off x="628650" y="556181"/>
            <a:ext cx="7886700" cy="553336"/>
          </a:xfrm>
          <a:prstGeom prst="rect">
            <a:avLst/>
          </a:prstGeom>
        </p:spPr>
        <p:txBody>
          <a:bodyPr vert="horz" lIns="91440" tIns="45720" rIns="91440" bIns="45720" rtlCol="0" anchor="b">
            <a:noAutofit/>
          </a:bodyPr>
          <a:lstStyle/>
          <a:p>
            <a:r>
              <a:rPr lang="en-US" dirty="0"/>
              <a:t>Topic</a:t>
            </a:r>
          </a:p>
        </p:txBody>
      </p:sp>
      <p:sp>
        <p:nvSpPr>
          <p:cNvPr id="3" name="Text Placeholder 2"/>
          <p:cNvSpPr>
            <a:spLocks noGrp="1"/>
          </p:cNvSpPr>
          <p:nvPr>
            <p:ph type="body" idx="1"/>
          </p:nvPr>
        </p:nvSpPr>
        <p:spPr>
          <a:xfrm>
            <a:off x="628650" y="1428826"/>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Slide Number Placeholder 25"/>
          <p:cNvSpPr>
            <a:spLocks noGrp="1"/>
          </p:cNvSpPr>
          <p:nvPr>
            <p:ph type="sldNum" sz="quarter" idx="4"/>
          </p:nvPr>
        </p:nvSpPr>
        <p:spPr>
          <a:xfrm>
            <a:off x="385320" y="6205392"/>
            <a:ext cx="486659" cy="365125"/>
          </a:xfrm>
          <a:prstGeom prst="rect">
            <a:avLst/>
          </a:prstGeom>
        </p:spPr>
        <p:txBody>
          <a:bodyPr vert="horz" lIns="91440" tIns="45720" rIns="91440" bIns="45720" rtlCol="0" anchor="ctr"/>
          <a:lstStyle>
            <a:lvl1pPr algn="l">
              <a:defRPr sz="1200">
                <a:solidFill>
                  <a:schemeClr val="bg1"/>
                </a:solidFill>
              </a:defRPr>
            </a:lvl1pPr>
          </a:lstStyle>
          <a:p>
            <a:fld id="{3DD97BEB-BAEF-0344-9D5C-EC73E478698A}" type="slidenum">
              <a:rPr lang="en-US" smtClean="0"/>
              <a:pPr/>
              <a:t>‹#›</a:t>
            </a:fld>
            <a:endParaRPr lang="en-US"/>
          </a:p>
        </p:txBody>
      </p:sp>
    </p:spTree>
    <p:extLst>
      <p:ext uri="{BB962C8B-B14F-4D97-AF65-F5344CB8AC3E}">
        <p14:creationId xmlns:p14="http://schemas.microsoft.com/office/powerpoint/2010/main" val="1510958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61" r:id="rId3"/>
    <p:sldLayoutId id="2147483683" r:id="rId4"/>
    <p:sldLayoutId id="2147483663" r:id="rId5"/>
    <p:sldLayoutId id="2147483684" r:id="rId6"/>
    <p:sldLayoutId id="2147483673" r:id="rId7"/>
    <p:sldLayoutId id="2147483662" r:id="rId8"/>
    <p:sldLayoutId id="2147483675" r:id="rId9"/>
    <p:sldLayoutId id="2147483664" r:id="rId10"/>
    <p:sldLayoutId id="2147483674" r:id="rId11"/>
    <p:sldLayoutId id="2147483665" r:id="rId12"/>
    <p:sldLayoutId id="2147483676" r:id="rId13"/>
    <p:sldLayoutId id="2147483677" r:id="rId14"/>
    <p:sldLayoutId id="2147483678" r:id="rId15"/>
    <p:sldLayoutId id="2147483679" r:id="rId16"/>
    <p:sldLayoutId id="2147483667" r:id="rId17"/>
    <p:sldLayoutId id="2147483680" r:id="rId18"/>
    <p:sldLayoutId id="2147483682" r:id="rId19"/>
    <p:sldLayoutId id="2147483681" r:id="rId20"/>
    <p:sldLayoutId id="2147483687" r:id="rId21"/>
    <p:sldLayoutId id="2147483688" r:id="rId22"/>
  </p:sldLayoutIdLst>
  <p:hf hdr="0" ftr="0" dt="0"/>
  <p:txStyles>
    <p:titleStyle>
      <a:lvl1pPr algn="l" defTabSz="914400" rtl="0" eaLnBrk="1" latinLnBrk="0" hangingPunct="1">
        <a:lnSpc>
          <a:spcPct val="90000"/>
        </a:lnSpc>
        <a:spcBef>
          <a:spcPct val="0"/>
        </a:spcBef>
        <a:buNone/>
        <a:defRPr sz="3400" b="1" i="0" kern="1200">
          <a:solidFill>
            <a:srgbClr val="0066A1"/>
          </a:solidFill>
          <a:latin typeface="Calibri" charset="0"/>
          <a:ea typeface="Calibri" charset="0"/>
          <a:cs typeface="Calibri" charset="0"/>
        </a:defRPr>
      </a:lvl1pPr>
    </p:titleStyle>
    <p:bodyStyle>
      <a:lvl1pPr marL="228600" indent="-228600" algn="l" defTabSz="914400" rtl="0" eaLnBrk="1" latinLnBrk="0" hangingPunct="1">
        <a:lnSpc>
          <a:spcPct val="90000"/>
        </a:lnSpc>
        <a:spcBef>
          <a:spcPts val="1000"/>
        </a:spcBef>
        <a:buClr>
          <a:srgbClr val="0066A1"/>
        </a:buClr>
        <a:buFont typeface="LucidaGrande"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66A1"/>
        </a:buClr>
        <a:buFont typeface="LucidaGrande"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66A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66A1"/>
        </a:buClr>
        <a:buFont typeface="Wingdings"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66A1"/>
        </a:buClr>
        <a:buFont typeface="Courier New" charset="0"/>
        <a:buChar char="o"/>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IEEE</a:t>
            </a:r>
          </a:p>
        </p:txBody>
      </p:sp>
      <p:sp>
        <p:nvSpPr>
          <p:cNvPr id="3" name="Subtitle 2"/>
          <p:cNvSpPr>
            <a:spLocks noGrp="1"/>
          </p:cNvSpPr>
          <p:nvPr>
            <p:ph type="subTitle" idx="1"/>
          </p:nvPr>
        </p:nvSpPr>
        <p:spPr/>
        <p:txBody>
          <a:bodyPr/>
          <a:lstStyle/>
          <a:p>
            <a:r>
              <a:rPr lang="en-ZA" dirty="0"/>
              <a:t>The world's largest technical professional organization for the advancement of technology</a:t>
            </a:r>
            <a:endParaRPr lang="en-US" dirty="0"/>
          </a:p>
        </p:txBody>
      </p:sp>
      <p:sp>
        <p:nvSpPr>
          <p:cNvPr id="4" name="Slide Number Placeholder 3"/>
          <p:cNvSpPr>
            <a:spLocks noGrp="1"/>
          </p:cNvSpPr>
          <p:nvPr>
            <p:ph type="sldNum" sz="quarter" idx="18"/>
          </p:nvPr>
        </p:nvSpPr>
        <p:spPr/>
        <p:txBody>
          <a:bodyPr/>
          <a:lstStyle/>
          <a:p>
            <a:fld id="{3DD97BEB-BAEF-0344-9D5C-EC73E478698A}" type="slidenum">
              <a:rPr lang="en-US" smtClean="0"/>
              <a:pPr/>
              <a:t>1</a:t>
            </a:fld>
            <a:endParaRPr lang="en-US"/>
          </a:p>
        </p:txBody>
      </p:sp>
    </p:spTree>
    <p:extLst>
      <p:ext uri="{BB962C8B-B14F-4D97-AF65-F5344CB8AC3E}">
        <p14:creationId xmlns:p14="http://schemas.microsoft.com/office/powerpoint/2010/main" val="213951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p>
        </p:txBody>
      </p:sp>
      <p:sp>
        <p:nvSpPr>
          <p:cNvPr id="3" name="Text Placeholder 2"/>
          <p:cNvSpPr>
            <a:spLocks noGrp="1"/>
          </p:cNvSpPr>
          <p:nvPr>
            <p:ph type="body" sz="quarter" idx="13"/>
          </p:nvPr>
        </p:nvSpPr>
        <p:spPr>
          <a:xfrm>
            <a:off x="628650" y="1109517"/>
            <a:ext cx="7886700" cy="4659458"/>
          </a:xfrm>
        </p:spPr>
        <p:txBody>
          <a:bodyPr>
            <a:normAutofit lnSpcReduction="10000"/>
          </a:bodyPr>
          <a:lstStyle/>
          <a:p>
            <a:r>
              <a:rPr lang="en-US" dirty="0"/>
              <a:t>IEEE, pronounced "Eye-triple-E," stands for the Institute of Electrical and Electronics Engineers.</a:t>
            </a:r>
          </a:p>
          <a:p>
            <a:endParaRPr lang="en-US" dirty="0"/>
          </a:p>
          <a:p>
            <a:r>
              <a:rPr lang="en-US" dirty="0"/>
              <a:t>IEEE, an association dedicated to advancing innovation and technological excellence for the benefit of humanity.</a:t>
            </a:r>
          </a:p>
          <a:p>
            <a:endParaRPr lang="en-US" dirty="0"/>
          </a:p>
          <a:p>
            <a:r>
              <a:rPr lang="en-US" dirty="0"/>
              <a:t>It is designed to serve professionals involved in all aspects of the electrical, electronic, and computing fields. Furthermore, allied professionals, computer scientists, software developers, information technology professionals, physicists, medical doctors..</a:t>
            </a:r>
            <a:r>
              <a:rPr lang="en-US" dirty="0" err="1"/>
              <a:t>etc</a:t>
            </a:r>
            <a:r>
              <a:rPr lang="en-US" dirty="0"/>
              <a:t>.</a:t>
            </a:r>
          </a:p>
          <a:p>
            <a:pPr marL="0" indent="0">
              <a:buNone/>
            </a:pPr>
            <a:endParaRPr lang="en-US" dirty="0"/>
          </a:p>
          <a:p>
            <a:r>
              <a:rPr lang="en-US" dirty="0"/>
              <a:t>IEEE's roots go back to 1884.</a:t>
            </a:r>
          </a:p>
        </p:txBody>
      </p:sp>
      <p:sp>
        <p:nvSpPr>
          <p:cNvPr id="4" name="Slide Number Placeholder 3"/>
          <p:cNvSpPr>
            <a:spLocks noGrp="1"/>
          </p:cNvSpPr>
          <p:nvPr>
            <p:ph type="sldNum" sz="quarter" idx="14"/>
          </p:nvPr>
        </p:nvSpPr>
        <p:spPr/>
        <p:txBody>
          <a:bodyPr/>
          <a:lstStyle/>
          <a:p>
            <a:fld id="{3DD97BEB-BAEF-0344-9D5C-EC73E478698A}" type="slidenum">
              <a:rPr lang="en-US" smtClean="0"/>
              <a:pPr/>
              <a:t>2</a:t>
            </a:fld>
            <a:endParaRPr lang="en-US"/>
          </a:p>
        </p:txBody>
      </p:sp>
    </p:spTree>
    <p:extLst>
      <p:ext uri="{BB962C8B-B14F-4D97-AF65-F5344CB8AC3E}">
        <p14:creationId xmlns:p14="http://schemas.microsoft.com/office/powerpoint/2010/main" val="2336480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a:t>
            </a:r>
          </a:p>
        </p:txBody>
      </p:sp>
      <p:sp>
        <p:nvSpPr>
          <p:cNvPr id="3" name="Text Placeholder 2"/>
          <p:cNvSpPr>
            <a:spLocks noGrp="1"/>
          </p:cNvSpPr>
          <p:nvPr>
            <p:ph type="body" sz="quarter" idx="13"/>
          </p:nvPr>
        </p:nvSpPr>
        <p:spPr/>
        <p:txBody>
          <a:bodyPr>
            <a:normAutofit/>
          </a:bodyPr>
          <a:lstStyle/>
          <a:p>
            <a:pPr marL="0" indent="0">
              <a:buNone/>
            </a:pPr>
            <a:endParaRPr lang="en-US" dirty="0"/>
          </a:p>
          <a:p>
            <a:r>
              <a:rPr lang="en-US" dirty="0"/>
              <a:t>the American Institute of Electrical Engineers</a:t>
            </a:r>
          </a:p>
          <a:p>
            <a:r>
              <a:rPr lang="en-US" dirty="0"/>
              <a:t>In the spring of 1884, a small group of individuals in the electrical professions met in New York, USA.</a:t>
            </a:r>
          </a:p>
          <a:p>
            <a:r>
              <a:rPr lang="en-US" dirty="0"/>
              <a:t>They formed a new organization to support professionals in their nascent field and to aid them in their efforts to apply innovation for the betterment of humanity.</a:t>
            </a:r>
          </a:p>
          <a:p>
            <a:endParaRPr lang="en-US" dirty="0"/>
          </a:p>
          <a:p>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3</a:t>
            </a:fld>
            <a:endParaRPr lang="en-US"/>
          </a:p>
        </p:txBody>
      </p:sp>
      <p:sp>
        <p:nvSpPr>
          <p:cNvPr id="5" name="Text Placeholder 4"/>
          <p:cNvSpPr>
            <a:spLocks noGrp="1"/>
          </p:cNvSpPr>
          <p:nvPr>
            <p:ph type="body" sz="quarter" idx="17"/>
          </p:nvPr>
        </p:nvSpPr>
        <p:spPr/>
        <p:txBody>
          <a:bodyPr>
            <a:normAutofit lnSpcReduction="10000"/>
          </a:bodyPr>
          <a:lstStyle/>
          <a:p>
            <a:r>
              <a:rPr lang="en-US" dirty="0"/>
              <a:t>Foundation of the AIEE</a:t>
            </a:r>
          </a:p>
          <a:p>
            <a:endParaRPr lang="en-US" dirty="0"/>
          </a:p>
        </p:txBody>
      </p:sp>
    </p:spTree>
    <p:extLst>
      <p:ext uri="{BB962C8B-B14F-4D97-AF65-F5344CB8AC3E}">
        <p14:creationId xmlns:p14="http://schemas.microsoft.com/office/powerpoint/2010/main" val="2410208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normAutofit/>
          </a:bodyPr>
          <a:lstStyle/>
          <a:p>
            <a:r>
              <a:rPr lang="en-US" dirty="0"/>
              <a:t>new industry arose, beginning with </a:t>
            </a:r>
            <a:r>
              <a:rPr lang="en-US" dirty="0" err="1"/>
              <a:t>Guglielmo</a:t>
            </a:r>
            <a:r>
              <a:rPr lang="en-US" dirty="0"/>
              <a:t> Marconi’s wireless telegraphy experiments in 1895-1896.</a:t>
            </a:r>
          </a:p>
          <a:p>
            <a:endParaRPr lang="en-US" dirty="0"/>
          </a:p>
          <a:p>
            <a:r>
              <a:rPr lang="en-US" dirty="0"/>
              <a:t>And electrical amplification possibilities inherent in the vacuum tubes that evolved from John Fleming’s diode and Lee de Forest’s triode.</a:t>
            </a:r>
          </a:p>
          <a:p>
            <a:endParaRPr lang="en-US" dirty="0"/>
          </a:p>
          <a:p>
            <a:r>
              <a:rPr lang="en-US" dirty="0"/>
              <a:t>With the new industry came a new society in 1912, the Institute of Radio Engineers.</a:t>
            </a:r>
          </a:p>
        </p:txBody>
      </p:sp>
      <p:sp>
        <p:nvSpPr>
          <p:cNvPr id="4" name="Slide Number Placeholder 3"/>
          <p:cNvSpPr>
            <a:spLocks noGrp="1"/>
          </p:cNvSpPr>
          <p:nvPr>
            <p:ph type="sldNum" sz="quarter" idx="14"/>
          </p:nvPr>
        </p:nvSpPr>
        <p:spPr/>
        <p:txBody>
          <a:bodyPr/>
          <a:lstStyle/>
          <a:p>
            <a:fld id="{3DD97BEB-BAEF-0344-9D5C-EC73E478698A}" type="slidenum">
              <a:rPr lang="en-US" smtClean="0"/>
              <a:pPr/>
              <a:t>4</a:t>
            </a:fld>
            <a:endParaRPr lang="en-US"/>
          </a:p>
        </p:txBody>
      </p:sp>
      <p:sp>
        <p:nvSpPr>
          <p:cNvPr id="5" name="Text Placeholder 4"/>
          <p:cNvSpPr>
            <a:spLocks noGrp="1"/>
          </p:cNvSpPr>
          <p:nvPr>
            <p:ph type="body" sz="quarter" idx="17"/>
          </p:nvPr>
        </p:nvSpPr>
        <p:spPr/>
        <p:txBody>
          <a:bodyPr>
            <a:normAutofit lnSpcReduction="10000"/>
          </a:bodyPr>
          <a:lstStyle/>
          <a:p>
            <a:r>
              <a:rPr lang="en-US" dirty="0"/>
              <a:t>Foundation of the IRE</a:t>
            </a:r>
          </a:p>
          <a:p>
            <a:endParaRPr lang="en-US" dirty="0"/>
          </a:p>
        </p:txBody>
      </p:sp>
    </p:spTree>
    <p:extLst>
      <p:ext uri="{BB962C8B-B14F-4D97-AF65-F5344CB8AC3E}">
        <p14:creationId xmlns:p14="http://schemas.microsoft.com/office/powerpoint/2010/main" val="398882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a:t>
            </a:r>
          </a:p>
        </p:txBody>
      </p:sp>
      <p:sp>
        <p:nvSpPr>
          <p:cNvPr id="3" name="Text Placeholder 2"/>
          <p:cNvSpPr>
            <a:spLocks noGrp="1"/>
          </p:cNvSpPr>
          <p:nvPr>
            <p:ph type="body" sz="quarter" idx="13"/>
          </p:nvPr>
        </p:nvSpPr>
        <p:spPr/>
        <p:txBody>
          <a:bodyPr>
            <a:normAutofit lnSpcReduction="10000"/>
          </a:bodyPr>
          <a:lstStyle/>
          <a:p>
            <a:r>
              <a:rPr lang="en-US" dirty="0"/>
              <a:t>On 1 January 1963, the AIEE and the IRE merged to form the Institute of Electrical and Electronics Engineers, or IEEE. </a:t>
            </a:r>
          </a:p>
          <a:p>
            <a:endParaRPr lang="en-US" dirty="0"/>
          </a:p>
          <a:p>
            <a:r>
              <a:rPr lang="en-US" dirty="0"/>
              <a:t>By the early 21st century, IEEE served its members and their interests with 39 Societies; 130 journals, transactions, and magazines; more than 300 conferences annually; and 900 active standards.</a:t>
            </a:r>
          </a:p>
          <a:p>
            <a:endParaRPr lang="en-US" dirty="0"/>
          </a:p>
          <a:p>
            <a:r>
              <a:rPr lang="en-US" dirty="0"/>
              <a:t>Since then IEEE’s fields of interest expanded well beyond electrical and electronics engineering and computing into areas such as micro- and nanotechnologies, </a:t>
            </a:r>
            <a:r>
              <a:rPr lang="en-US" dirty="0" err="1"/>
              <a:t>ultrasonics</a:t>
            </a:r>
            <a:r>
              <a:rPr lang="en-US" dirty="0"/>
              <a:t>, bioengineering, robotics, electronic materials, and many others. </a:t>
            </a:r>
          </a:p>
        </p:txBody>
      </p:sp>
      <p:sp>
        <p:nvSpPr>
          <p:cNvPr id="4" name="Slide Number Placeholder 3"/>
          <p:cNvSpPr>
            <a:spLocks noGrp="1"/>
          </p:cNvSpPr>
          <p:nvPr>
            <p:ph type="sldNum" sz="quarter" idx="14"/>
          </p:nvPr>
        </p:nvSpPr>
        <p:spPr/>
        <p:txBody>
          <a:bodyPr/>
          <a:lstStyle/>
          <a:p>
            <a:fld id="{3DD97BEB-BAEF-0344-9D5C-EC73E478698A}" type="slidenum">
              <a:rPr lang="en-US" smtClean="0"/>
              <a:pPr/>
              <a:t>5</a:t>
            </a:fld>
            <a:endParaRPr lang="en-US"/>
          </a:p>
        </p:txBody>
      </p:sp>
    </p:spTree>
    <p:extLst>
      <p:ext uri="{BB962C8B-B14F-4D97-AF65-F5344CB8AC3E}">
        <p14:creationId xmlns:p14="http://schemas.microsoft.com/office/powerpoint/2010/main" val="3702584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Organization	</a:t>
            </a:r>
          </a:p>
        </p:txBody>
      </p:sp>
      <p:sp>
        <p:nvSpPr>
          <p:cNvPr id="3" name="Text Placeholder 2"/>
          <p:cNvSpPr>
            <a:spLocks noGrp="1"/>
          </p:cNvSpPr>
          <p:nvPr>
            <p:ph type="body" sz="quarter" idx="13"/>
          </p:nvPr>
        </p:nvSpPr>
        <p:spPr/>
        <p:txBody>
          <a:bodyPr/>
          <a:lstStyle/>
          <a:p>
            <a:pPr>
              <a:buFont typeface="Wingdings" panose="05000000000000000000" pitchFamily="2" charset="2"/>
              <a:buChar char="Ø"/>
            </a:pPr>
            <a:r>
              <a:rPr lang="en-ZA" dirty="0"/>
              <a:t>Grouped into geographic areas reflecting where we</a:t>
            </a:r>
          </a:p>
          <a:p>
            <a:pPr>
              <a:buFont typeface="Wingdings" panose="05000000000000000000" pitchFamily="2" charset="2"/>
              <a:buChar char="Ø"/>
            </a:pPr>
            <a:endParaRPr lang="en-ZA" dirty="0"/>
          </a:p>
          <a:p>
            <a:pPr>
              <a:buFont typeface="Wingdings" panose="05000000000000000000" pitchFamily="2" charset="2"/>
              <a:buChar char="Ø"/>
            </a:pPr>
            <a:r>
              <a:rPr lang="en-ZA" dirty="0"/>
              <a:t>live and work.</a:t>
            </a:r>
          </a:p>
          <a:p>
            <a:pPr>
              <a:buFont typeface="Wingdings" panose="05000000000000000000" pitchFamily="2" charset="2"/>
              <a:buChar char="Ø"/>
            </a:pPr>
            <a:endParaRPr lang="en-ZA" dirty="0"/>
          </a:p>
          <a:p>
            <a:pPr>
              <a:buFont typeface="Wingdings" panose="05000000000000000000" pitchFamily="2" charset="2"/>
              <a:buChar char="Ø"/>
            </a:pPr>
            <a:r>
              <a:rPr lang="en-ZA" dirty="0"/>
              <a:t>10 Geographic Regions</a:t>
            </a:r>
          </a:p>
          <a:p>
            <a:pPr lvl="1">
              <a:buFont typeface="Wingdings" panose="05000000000000000000" pitchFamily="2" charset="2"/>
              <a:buChar char="§"/>
            </a:pPr>
            <a:r>
              <a:rPr lang="en-ZA" dirty="0"/>
              <a:t>324 Sections within Regions</a:t>
            </a:r>
          </a:p>
          <a:p>
            <a:pPr lvl="1">
              <a:buFont typeface="Wingdings" panose="05000000000000000000" pitchFamily="2" charset="2"/>
              <a:buChar char="§"/>
            </a:pPr>
            <a:r>
              <a:rPr lang="en-ZA" dirty="0"/>
              <a:t>2,600 Student Branches</a:t>
            </a:r>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6</a:t>
            </a:fld>
            <a:endParaRPr lang="en-US"/>
          </a:p>
        </p:txBody>
      </p:sp>
    </p:spTree>
    <p:extLst>
      <p:ext uri="{BB962C8B-B14F-4D97-AF65-F5344CB8AC3E}">
        <p14:creationId xmlns:p14="http://schemas.microsoft.com/office/powerpoint/2010/main" val="2255069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a:t>
            </a:r>
          </a:p>
        </p:txBody>
      </p:sp>
      <p:sp>
        <p:nvSpPr>
          <p:cNvPr id="3" name="Text Placeholder 2"/>
          <p:cNvSpPr>
            <a:spLocks noGrp="1"/>
          </p:cNvSpPr>
          <p:nvPr>
            <p:ph type="body" sz="quarter" idx="13"/>
          </p:nvPr>
        </p:nvSpPr>
        <p:spPr/>
        <p:txBody>
          <a:bodyPr/>
          <a:lstStyle/>
          <a:p>
            <a:r>
              <a:rPr lang="en-ZA" dirty="0"/>
              <a:t>IEEE has 39 technical Societies that provide benefits to members within specialized fields of interest. Society memberships enable you stay current within your chosen technology profession, keep in touch with your peers, and invest in your career.</a:t>
            </a:r>
            <a:endParaRPr lang="en-US" dirty="0"/>
          </a:p>
        </p:txBody>
      </p:sp>
      <p:sp>
        <p:nvSpPr>
          <p:cNvPr id="4" name="Text Placeholder 3"/>
          <p:cNvSpPr>
            <a:spLocks noGrp="1"/>
          </p:cNvSpPr>
          <p:nvPr>
            <p:ph type="body" sz="quarter" idx="14"/>
          </p:nvPr>
        </p:nvSpPr>
        <p:spPr/>
        <p:txBody>
          <a:bodyPr>
            <a:normAutofit fontScale="70000" lnSpcReduction="20000"/>
          </a:bodyPr>
          <a:lstStyle/>
          <a:p>
            <a:r>
              <a:rPr lang="en-ZA" dirty="0"/>
              <a:t>Aerospace and Electronic Systems Society</a:t>
            </a:r>
          </a:p>
          <a:p>
            <a:r>
              <a:rPr lang="en-ZA" dirty="0"/>
              <a:t>Antennas and Propagation Society</a:t>
            </a:r>
          </a:p>
          <a:p>
            <a:r>
              <a:rPr lang="en-ZA" dirty="0"/>
              <a:t>Broadcast Technology Society</a:t>
            </a:r>
          </a:p>
          <a:p>
            <a:r>
              <a:rPr lang="en-ZA" dirty="0"/>
              <a:t>Circuits and Systems Society</a:t>
            </a:r>
          </a:p>
          <a:p>
            <a:r>
              <a:rPr lang="en-ZA" dirty="0"/>
              <a:t>Communications Society</a:t>
            </a:r>
          </a:p>
          <a:p>
            <a:r>
              <a:rPr lang="en-ZA" dirty="0"/>
              <a:t>Computational Intelligence Society</a:t>
            </a:r>
          </a:p>
          <a:p>
            <a:r>
              <a:rPr lang="en-ZA" dirty="0"/>
              <a:t>Control Systems Society</a:t>
            </a:r>
          </a:p>
          <a:p>
            <a:r>
              <a:rPr lang="en-ZA" dirty="0"/>
              <a:t>Dielectrics and Electrical Insulation Society</a:t>
            </a:r>
          </a:p>
          <a:p>
            <a:r>
              <a:rPr lang="en-ZA" dirty="0"/>
              <a:t>Education Society</a:t>
            </a:r>
          </a:p>
          <a:p>
            <a:r>
              <a:rPr lang="en-ZA" dirty="0"/>
              <a:t>Electromagnetic Compatibility Society</a:t>
            </a:r>
          </a:p>
          <a:p>
            <a:r>
              <a:rPr lang="en-ZA" dirty="0"/>
              <a:t>Electron Devices Society</a:t>
            </a:r>
          </a:p>
          <a:p>
            <a:r>
              <a:rPr lang="en-ZA" dirty="0"/>
              <a:t>….etc.</a:t>
            </a:r>
            <a:endParaRPr lang="en-US" dirty="0"/>
          </a:p>
        </p:txBody>
      </p:sp>
      <p:sp>
        <p:nvSpPr>
          <p:cNvPr id="5" name="Slide Number Placeholder 4"/>
          <p:cNvSpPr>
            <a:spLocks noGrp="1"/>
          </p:cNvSpPr>
          <p:nvPr>
            <p:ph type="sldNum" sz="quarter" idx="15"/>
          </p:nvPr>
        </p:nvSpPr>
        <p:spPr/>
        <p:txBody>
          <a:bodyPr/>
          <a:lstStyle/>
          <a:p>
            <a:fld id="{3DD97BEB-BAEF-0344-9D5C-EC73E478698A}" type="slidenum">
              <a:rPr lang="en-US" smtClean="0"/>
              <a:pPr/>
              <a:t>7</a:t>
            </a:fld>
            <a:endParaRPr lang="en-US"/>
          </a:p>
        </p:txBody>
      </p:sp>
      <p:sp>
        <p:nvSpPr>
          <p:cNvPr id="6" name="Text Placeholder 5"/>
          <p:cNvSpPr>
            <a:spLocks noGrp="1"/>
          </p:cNvSpPr>
          <p:nvPr>
            <p:ph type="body" sz="quarter" idx="17"/>
          </p:nvPr>
        </p:nvSpPr>
        <p:spPr/>
        <p:txBody>
          <a:bodyPr>
            <a:normAutofit fontScale="92500" lnSpcReduction="10000"/>
          </a:bodyPr>
          <a:lstStyle/>
          <a:p>
            <a:r>
              <a:rPr lang="en-US" i="0" dirty="0"/>
              <a:t>Societies</a:t>
            </a:r>
            <a:endParaRPr lang="en-US" dirty="0"/>
          </a:p>
        </p:txBody>
      </p:sp>
    </p:spTree>
    <p:extLst>
      <p:ext uri="{BB962C8B-B14F-4D97-AF65-F5344CB8AC3E}">
        <p14:creationId xmlns:p14="http://schemas.microsoft.com/office/powerpoint/2010/main" val="3724040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a:t>
            </a:r>
          </a:p>
        </p:txBody>
      </p:sp>
      <p:sp>
        <p:nvSpPr>
          <p:cNvPr id="3" name="Text Placeholder 2"/>
          <p:cNvSpPr>
            <a:spLocks noGrp="1"/>
          </p:cNvSpPr>
          <p:nvPr>
            <p:ph type="body" sz="quarter" idx="13"/>
          </p:nvPr>
        </p:nvSpPr>
        <p:spPr/>
        <p:txBody>
          <a:bodyPr/>
          <a:lstStyle/>
          <a:p>
            <a:pPr marL="0" indent="0">
              <a:buNone/>
            </a:pPr>
            <a:r>
              <a:rPr lang="en-ZA" dirty="0"/>
              <a:t>IEEE local geographic organizational units - regions, sections, </a:t>
            </a:r>
          </a:p>
          <a:p>
            <a:pPr marL="0" indent="0">
              <a:buNone/>
            </a:pPr>
            <a:r>
              <a:rPr lang="en-ZA" dirty="0"/>
              <a:t>chapters, student branches, and affinity groups - provide unique</a:t>
            </a:r>
          </a:p>
          <a:p>
            <a:pPr marL="0" indent="0">
              <a:buNone/>
            </a:pPr>
            <a:r>
              <a:rPr lang="en-ZA" dirty="0"/>
              <a:t>opportunities for members to attend technical presentations,</a:t>
            </a:r>
          </a:p>
          <a:p>
            <a:pPr marL="0" indent="0">
              <a:buNone/>
            </a:pPr>
            <a:r>
              <a:rPr lang="en-ZA" dirty="0"/>
              <a:t>create strong peer-to-peer connections, and participate in</a:t>
            </a:r>
          </a:p>
          <a:p>
            <a:pPr marL="0" indent="0">
              <a:buNone/>
            </a:pPr>
            <a:r>
              <a:rPr lang="en-ZA" dirty="0"/>
              <a:t>leadership opportunities that can make a positive distinction in IEEE</a:t>
            </a:r>
          </a:p>
          <a:p>
            <a:pPr marL="0" indent="0">
              <a:buNone/>
            </a:pPr>
            <a:r>
              <a:rPr lang="en-ZA" dirty="0"/>
              <a:t>members' jobs and careers.</a:t>
            </a:r>
          </a:p>
          <a:p>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8</a:t>
            </a:fld>
            <a:endParaRPr lang="en-US"/>
          </a:p>
        </p:txBody>
      </p:sp>
      <p:sp>
        <p:nvSpPr>
          <p:cNvPr id="5" name="Text Placeholder 4"/>
          <p:cNvSpPr>
            <a:spLocks noGrp="1"/>
          </p:cNvSpPr>
          <p:nvPr>
            <p:ph type="body" sz="quarter" idx="17"/>
          </p:nvPr>
        </p:nvSpPr>
        <p:spPr/>
        <p:txBody>
          <a:bodyPr>
            <a:normAutofit fontScale="92500" lnSpcReduction="10000"/>
          </a:bodyPr>
          <a:lstStyle/>
          <a:p>
            <a:r>
              <a:rPr lang="en-US" dirty="0"/>
              <a:t>Geographic Unit Resources</a:t>
            </a:r>
          </a:p>
        </p:txBody>
      </p:sp>
    </p:spTree>
    <p:extLst>
      <p:ext uri="{BB962C8B-B14F-4D97-AF65-F5344CB8AC3E}">
        <p14:creationId xmlns:p14="http://schemas.microsoft.com/office/powerpoint/2010/main" val="739344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SA</a:t>
            </a:r>
          </a:p>
        </p:txBody>
      </p:sp>
      <p:sp>
        <p:nvSpPr>
          <p:cNvPr id="3" name="Text Placeholder 2"/>
          <p:cNvSpPr>
            <a:spLocks noGrp="1"/>
          </p:cNvSpPr>
          <p:nvPr>
            <p:ph type="body" sz="quarter" idx="13"/>
          </p:nvPr>
        </p:nvSpPr>
        <p:spPr/>
        <p:txBody>
          <a:bodyPr>
            <a:normAutofit fontScale="92500" lnSpcReduction="20000"/>
          </a:bodyPr>
          <a:lstStyle/>
          <a:p>
            <a:r>
              <a:rPr lang="en-ZA" b="1" dirty="0"/>
              <a:t>IEEE Standards Association </a:t>
            </a:r>
          </a:p>
          <a:p>
            <a:pPr marL="0" indent="0">
              <a:buNone/>
            </a:pPr>
            <a:r>
              <a:rPr lang="en-ZA" dirty="0"/>
              <a:t>(IEEE SA) working groups aim to set priorities and develop appropriate standards. IEEE SA working groups are open to everyone and participants need not be IEEE SA members.</a:t>
            </a:r>
          </a:p>
          <a:p>
            <a:r>
              <a:rPr lang="en-ZA" b="1" dirty="0"/>
              <a:t>Enhance Global Reach</a:t>
            </a:r>
          </a:p>
          <a:p>
            <a:pPr marL="0" indent="0">
              <a:buNone/>
            </a:pPr>
            <a:r>
              <a:rPr lang="en-ZA" dirty="0"/>
              <a:t>IEEE SA cultivates collaboration and helps to mobilize people from diverse backgrounds and industry sectors in a unique borderless standardization paradigm to develop market relevant open standards and solutions that go beyond standards.</a:t>
            </a:r>
          </a:p>
          <a:p>
            <a:r>
              <a:rPr lang="en-ZA" b="1" dirty="0"/>
              <a:t>Get a Direct Connection to Industry</a:t>
            </a:r>
          </a:p>
          <a:p>
            <a:pPr marL="0" indent="0">
              <a:buNone/>
            </a:pPr>
            <a:r>
              <a:rPr lang="en-ZA" dirty="0"/>
              <a:t>By participating in IEEE SA global standards development and related programs, you get connected to experts, resources and information—empowering you with advanced insights into market requirements, needs and trends for a competitive edge.</a:t>
            </a:r>
            <a:endParaRPr lang="en-ZA" b="1"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9</a:t>
            </a:fld>
            <a:endParaRPr lang="en-US"/>
          </a:p>
        </p:txBody>
      </p:sp>
      <p:sp>
        <p:nvSpPr>
          <p:cNvPr id="5" name="Text Placeholder 4"/>
          <p:cNvSpPr>
            <a:spLocks noGrp="1"/>
          </p:cNvSpPr>
          <p:nvPr>
            <p:ph type="body" sz="quarter" idx="17"/>
          </p:nvPr>
        </p:nvSpPr>
        <p:spPr/>
        <p:txBody>
          <a:bodyPr>
            <a:normAutofit fontScale="92500" lnSpcReduction="10000"/>
          </a:bodyPr>
          <a:lstStyle/>
          <a:p>
            <a:r>
              <a:rPr lang="en-US" dirty="0"/>
              <a:t>Standards Association &amp; working groups</a:t>
            </a:r>
          </a:p>
        </p:txBody>
      </p:sp>
    </p:spTree>
    <p:extLst>
      <p:ext uri="{BB962C8B-B14F-4D97-AF65-F5344CB8AC3E}">
        <p14:creationId xmlns:p14="http://schemas.microsoft.com/office/powerpoint/2010/main" val="1799984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SA</a:t>
            </a:r>
          </a:p>
        </p:txBody>
      </p:sp>
      <p:sp>
        <p:nvSpPr>
          <p:cNvPr id="3" name="Text Placeholder 2"/>
          <p:cNvSpPr>
            <a:spLocks noGrp="1"/>
          </p:cNvSpPr>
          <p:nvPr>
            <p:ph type="body" sz="quarter" idx="13"/>
          </p:nvPr>
        </p:nvSpPr>
        <p:spPr/>
        <p:txBody>
          <a:bodyPr/>
          <a:lstStyle/>
          <a:p>
            <a:r>
              <a:rPr lang="en-US" b="1" dirty="0"/>
              <a:t>Pave New Paths</a:t>
            </a:r>
          </a:p>
          <a:p>
            <a:pPr marL="0" indent="0">
              <a:buNone/>
            </a:pPr>
            <a:r>
              <a:rPr lang="en-ZA" dirty="0"/>
              <a:t>Members of the growing IEEE SA community create new market spaces and enhance existing ones, and work to proactively improve how standards are developed, used and innovated upon to benefit end users in the marketplace and benefit humanity.</a:t>
            </a:r>
          </a:p>
          <a:p>
            <a:r>
              <a:rPr lang="en-ZA" b="1" dirty="0"/>
              <a:t>Contribute to the Building Blocks for a Sustainable Future</a:t>
            </a:r>
          </a:p>
          <a:p>
            <a:pPr marL="0" indent="0">
              <a:buNone/>
            </a:pPr>
            <a:r>
              <a:rPr lang="en-ZA" dirty="0"/>
              <a:t>Global, open standards play a prominent role in our lives. They are the unseen force behind innovation, serving as building blocks for a better world. By being part of IEEE SA and its programs, you help make technology safer, interoperable and sustainable for the future.</a:t>
            </a:r>
            <a:endParaRPr lang="en-US" b="1"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10</a:t>
            </a:fld>
            <a:endParaRPr lang="en-US"/>
          </a:p>
        </p:txBody>
      </p:sp>
      <p:sp>
        <p:nvSpPr>
          <p:cNvPr id="5" name="Text Placeholder 4"/>
          <p:cNvSpPr>
            <a:spLocks noGrp="1"/>
          </p:cNvSpPr>
          <p:nvPr>
            <p:ph type="body" sz="quarter" idx="17"/>
          </p:nvPr>
        </p:nvSpPr>
        <p:spPr/>
        <p:txBody>
          <a:bodyPr>
            <a:normAutofit fontScale="92500" lnSpcReduction="10000"/>
          </a:bodyPr>
          <a:lstStyle/>
          <a:p>
            <a:r>
              <a:rPr lang="en-US" dirty="0"/>
              <a:t>Standards Association &amp; working groups</a:t>
            </a:r>
          </a:p>
        </p:txBody>
      </p:sp>
    </p:spTree>
    <p:extLst>
      <p:ext uri="{BB962C8B-B14F-4D97-AF65-F5344CB8AC3E}">
        <p14:creationId xmlns:p14="http://schemas.microsoft.com/office/powerpoint/2010/main" val="543710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SA</a:t>
            </a:r>
          </a:p>
        </p:txBody>
      </p:sp>
      <p:sp>
        <p:nvSpPr>
          <p:cNvPr id="3" name="Text Placeholder 2"/>
          <p:cNvSpPr>
            <a:spLocks noGrp="1"/>
          </p:cNvSpPr>
          <p:nvPr>
            <p:ph type="body" sz="quarter" idx="13"/>
          </p:nvPr>
        </p:nvSpPr>
        <p:spPr/>
        <p:txBody>
          <a:bodyPr>
            <a:normAutofit fontScale="92500" lnSpcReduction="20000"/>
          </a:bodyPr>
          <a:lstStyle/>
          <a:p>
            <a:r>
              <a:rPr lang="en-US" dirty="0"/>
              <a:t>Aerospace Electronics</a:t>
            </a:r>
          </a:p>
          <a:p>
            <a:r>
              <a:rPr lang="en-US" dirty="0"/>
              <a:t>Antennas and Propagation</a:t>
            </a:r>
          </a:p>
          <a:p>
            <a:r>
              <a:rPr lang="en-US" dirty="0"/>
              <a:t>Batteries</a:t>
            </a:r>
          </a:p>
          <a:p>
            <a:r>
              <a:rPr lang="en-US" dirty="0" err="1"/>
              <a:t>Blockchain</a:t>
            </a:r>
            <a:endParaRPr lang="en-US" dirty="0"/>
          </a:p>
          <a:p>
            <a:r>
              <a:rPr lang="en-US" dirty="0"/>
              <a:t>Communications</a:t>
            </a:r>
          </a:p>
          <a:p>
            <a:r>
              <a:rPr lang="en-US" dirty="0"/>
              <a:t>Computer Technology</a:t>
            </a:r>
          </a:p>
          <a:p>
            <a:r>
              <a:rPr lang="en-US" dirty="0"/>
              <a:t>Consumer Electronics</a:t>
            </a:r>
          </a:p>
          <a:p>
            <a:r>
              <a:rPr lang="en-ZA" dirty="0"/>
              <a:t>Dictionary</a:t>
            </a:r>
          </a:p>
          <a:p>
            <a:r>
              <a:rPr lang="en-ZA" dirty="0"/>
              <a:t>Electromagnetic Compatibility</a:t>
            </a:r>
          </a:p>
          <a:p>
            <a:r>
              <a:rPr lang="en-ZA" dirty="0"/>
              <a:t>Green and Clean Technology</a:t>
            </a:r>
          </a:p>
          <a:p>
            <a:r>
              <a:rPr lang="en-ZA" dirty="0"/>
              <a:t>Healthcare IT</a:t>
            </a:r>
          </a:p>
          <a:p>
            <a:endParaRPr lang="en-ZA" dirty="0"/>
          </a:p>
        </p:txBody>
      </p:sp>
      <p:sp>
        <p:nvSpPr>
          <p:cNvPr id="4" name="Text Placeholder 3"/>
          <p:cNvSpPr>
            <a:spLocks noGrp="1"/>
          </p:cNvSpPr>
          <p:nvPr>
            <p:ph type="body" sz="quarter" idx="14"/>
          </p:nvPr>
        </p:nvSpPr>
        <p:spPr/>
        <p:txBody>
          <a:bodyPr>
            <a:normAutofit fontScale="85000" lnSpcReduction="20000"/>
          </a:bodyPr>
          <a:lstStyle/>
          <a:p>
            <a:r>
              <a:rPr lang="en-ZA" dirty="0"/>
              <a:t>Industry Applications</a:t>
            </a:r>
          </a:p>
          <a:p>
            <a:r>
              <a:rPr lang="en-ZA" dirty="0"/>
              <a:t>Instrumentation and Measurement</a:t>
            </a:r>
          </a:p>
          <a:p>
            <a:r>
              <a:rPr lang="en-ZA" dirty="0"/>
              <a:t>Nanotechnology</a:t>
            </a:r>
            <a:endParaRPr lang="en-US" dirty="0"/>
          </a:p>
          <a:p>
            <a:r>
              <a:rPr lang="en-ZA" dirty="0"/>
              <a:t>National Electrical Safety Code (NESC)</a:t>
            </a:r>
          </a:p>
          <a:p>
            <a:r>
              <a:rPr lang="en-ZA" dirty="0"/>
              <a:t>Nuclear Power</a:t>
            </a:r>
          </a:p>
          <a:p>
            <a:r>
              <a:rPr lang="en-ZA" dirty="0"/>
              <a:t>Power and Energy</a:t>
            </a:r>
          </a:p>
          <a:p>
            <a:r>
              <a:rPr lang="en-ZA" dirty="0"/>
              <a:t>Smart Grid</a:t>
            </a:r>
          </a:p>
          <a:p>
            <a:r>
              <a:rPr lang="en-ZA" dirty="0"/>
              <a:t>Software and Systems Engineering</a:t>
            </a:r>
          </a:p>
          <a:p>
            <a:r>
              <a:rPr lang="en-ZA" dirty="0"/>
              <a:t>Transportation</a:t>
            </a:r>
          </a:p>
          <a:p>
            <a:r>
              <a:rPr lang="en-ZA" dirty="0"/>
              <a:t>Wired and Wireless Communications</a:t>
            </a:r>
            <a:endParaRPr lang="en-US" dirty="0"/>
          </a:p>
        </p:txBody>
      </p:sp>
      <p:sp>
        <p:nvSpPr>
          <p:cNvPr id="5" name="Slide Number Placeholder 4"/>
          <p:cNvSpPr>
            <a:spLocks noGrp="1"/>
          </p:cNvSpPr>
          <p:nvPr>
            <p:ph type="sldNum" sz="quarter" idx="15"/>
          </p:nvPr>
        </p:nvSpPr>
        <p:spPr/>
        <p:txBody>
          <a:bodyPr/>
          <a:lstStyle/>
          <a:p>
            <a:fld id="{3DD97BEB-BAEF-0344-9D5C-EC73E478698A}" type="slidenum">
              <a:rPr lang="en-US" smtClean="0"/>
              <a:pPr/>
              <a:t>11</a:t>
            </a:fld>
            <a:endParaRPr lang="en-US"/>
          </a:p>
        </p:txBody>
      </p:sp>
      <p:sp>
        <p:nvSpPr>
          <p:cNvPr id="6" name="Text Placeholder 5"/>
          <p:cNvSpPr>
            <a:spLocks noGrp="1"/>
          </p:cNvSpPr>
          <p:nvPr>
            <p:ph type="body" sz="quarter" idx="17"/>
          </p:nvPr>
        </p:nvSpPr>
        <p:spPr/>
        <p:txBody>
          <a:bodyPr>
            <a:normAutofit fontScale="92500" lnSpcReduction="10000"/>
          </a:bodyPr>
          <a:lstStyle/>
          <a:p>
            <a:r>
              <a:rPr lang="en-US" dirty="0"/>
              <a:t>Topics</a:t>
            </a:r>
          </a:p>
        </p:txBody>
      </p:sp>
    </p:spTree>
    <p:extLst>
      <p:ext uri="{BB962C8B-B14F-4D97-AF65-F5344CB8AC3E}">
        <p14:creationId xmlns:p14="http://schemas.microsoft.com/office/powerpoint/2010/main" val="1773965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Standards</a:t>
            </a:r>
          </a:p>
        </p:txBody>
      </p:sp>
      <p:sp>
        <p:nvSpPr>
          <p:cNvPr id="3" name="Text Placeholder 2"/>
          <p:cNvSpPr>
            <a:spLocks noGrp="1"/>
          </p:cNvSpPr>
          <p:nvPr>
            <p:ph type="body" sz="quarter" idx="13"/>
          </p:nvPr>
        </p:nvSpPr>
        <p:spPr>
          <a:xfrm>
            <a:off x="514350" y="1109517"/>
            <a:ext cx="7886700" cy="4202258"/>
          </a:xfrm>
        </p:spPr>
        <p:txBody>
          <a:bodyPr/>
          <a:lstStyle/>
          <a:p>
            <a:endParaRPr lang="en-ZA" dirty="0"/>
          </a:p>
          <a:p>
            <a:pPr marL="0" indent="0">
              <a:buNone/>
            </a:pPr>
            <a:r>
              <a:rPr lang="en-ZA" dirty="0"/>
              <a:t>IEEE is best known for developing standards for the computer and electronics industry. In particular, the IEEE 802 standards for local-area networks </a:t>
            </a:r>
            <a:r>
              <a:rPr lang="en-US" dirty="0"/>
              <a:t>(LANs) are widely followed.</a:t>
            </a:r>
          </a:p>
          <a:p>
            <a:pPr marL="0" indent="0">
              <a:buNone/>
            </a:pPr>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12</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0270" y="2587336"/>
            <a:ext cx="6474860" cy="3171248"/>
          </a:xfrm>
          <a:prstGeom prst="rect">
            <a:avLst/>
          </a:prstGeom>
        </p:spPr>
      </p:pic>
    </p:spTree>
    <p:extLst>
      <p:ext uri="{BB962C8B-B14F-4D97-AF65-F5344CB8AC3E}">
        <p14:creationId xmlns:p14="http://schemas.microsoft.com/office/powerpoint/2010/main" val="807440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a:t>
            </a:r>
          </a:p>
        </p:txBody>
      </p:sp>
      <p:sp>
        <p:nvSpPr>
          <p:cNvPr id="3" name="Text Placeholder 2"/>
          <p:cNvSpPr>
            <a:spLocks noGrp="1"/>
          </p:cNvSpPr>
          <p:nvPr>
            <p:ph type="body" sz="quarter" idx="13"/>
          </p:nvPr>
        </p:nvSpPr>
        <p:spPr>
          <a:xfrm>
            <a:off x="628650" y="1278082"/>
            <a:ext cx="7886700" cy="4490893"/>
          </a:xfrm>
        </p:spPr>
        <p:txBody>
          <a:bodyPr/>
          <a:lstStyle/>
          <a:p>
            <a:r>
              <a:rPr lang="en-US" dirty="0"/>
              <a:t>IEEE 802 refers to a family of IEEE standards dealing with local area networks and metropolitan area network.</a:t>
            </a:r>
          </a:p>
          <a:p>
            <a:r>
              <a:rPr lang="en-US" dirty="0"/>
              <a:t>IEEE 802 splits the OSI Data Link Layer into two sub-layers:</a:t>
            </a:r>
          </a:p>
          <a:p>
            <a:pPr lvl="1">
              <a:buFont typeface="Wingdings" panose="05000000000000000000" pitchFamily="2" charset="2"/>
              <a:buChar char="Ø"/>
            </a:pPr>
            <a:r>
              <a:rPr lang="en-US" dirty="0"/>
              <a:t>LLC(logical link control) sub layer</a:t>
            </a:r>
          </a:p>
          <a:p>
            <a:pPr lvl="1">
              <a:buFont typeface="Wingdings" panose="05000000000000000000" pitchFamily="2" charset="2"/>
              <a:buChar char="Ø"/>
            </a:pPr>
            <a:r>
              <a:rPr lang="en-US" dirty="0"/>
              <a:t>MAC(media access control) sub layer</a:t>
            </a:r>
          </a:p>
        </p:txBody>
      </p:sp>
      <p:sp>
        <p:nvSpPr>
          <p:cNvPr id="4" name="Slide Number Placeholder 3"/>
          <p:cNvSpPr>
            <a:spLocks noGrp="1"/>
          </p:cNvSpPr>
          <p:nvPr>
            <p:ph type="sldNum" sz="quarter" idx="14"/>
          </p:nvPr>
        </p:nvSpPr>
        <p:spPr/>
        <p:txBody>
          <a:bodyPr/>
          <a:lstStyle/>
          <a:p>
            <a:fld id="{3DD97BEB-BAEF-0344-9D5C-EC73E478698A}" type="slidenum">
              <a:rPr lang="en-US" smtClean="0"/>
              <a:pPr/>
              <a:t>13</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3237" y="3228975"/>
            <a:ext cx="3057525" cy="2457450"/>
          </a:xfrm>
          <a:prstGeom prst="rect">
            <a:avLst/>
          </a:prstGeom>
        </p:spPr>
      </p:pic>
    </p:spTree>
    <p:extLst>
      <p:ext uri="{BB962C8B-B14F-4D97-AF65-F5344CB8AC3E}">
        <p14:creationId xmlns:p14="http://schemas.microsoft.com/office/powerpoint/2010/main" val="3339955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 Standards</a:t>
            </a:r>
          </a:p>
        </p:txBody>
      </p:sp>
      <p:sp>
        <p:nvSpPr>
          <p:cNvPr id="3" name="Text Placeholder 2"/>
          <p:cNvSpPr>
            <a:spLocks noGrp="1"/>
          </p:cNvSpPr>
          <p:nvPr>
            <p:ph type="body" sz="quarter" idx="13"/>
          </p:nvPr>
        </p:nvSpPr>
        <p:spPr>
          <a:xfrm>
            <a:off x="628650" y="1236518"/>
            <a:ext cx="7886700" cy="4532457"/>
          </a:xfrm>
        </p:spPr>
        <p:txBody>
          <a:bodyPr>
            <a:normAutofit fontScale="92500" lnSpcReduction="10000"/>
          </a:bodyPr>
          <a:lstStyle/>
          <a:p>
            <a:r>
              <a:rPr lang="en-ZA" dirty="0"/>
              <a:t>IEEE 802.1 (networking) and Network Management</a:t>
            </a:r>
          </a:p>
          <a:p>
            <a:r>
              <a:rPr lang="en-ZA" dirty="0"/>
              <a:t>IEEE 802.2 Logical link control (upper part of data </a:t>
            </a:r>
            <a:r>
              <a:rPr lang="en-US" dirty="0"/>
              <a:t>link layer)</a:t>
            </a:r>
          </a:p>
          <a:p>
            <a:r>
              <a:rPr lang="en-US" dirty="0"/>
              <a:t>IEEE 802.3 Ethernet (CSMA/CD)</a:t>
            </a:r>
          </a:p>
          <a:p>
            <a:r>
              <a:rPr lang="en-US" dirty="0"/>
              <a:t>IEEE 802.4 Token bus (disbanded)</a:t>
            </a:r>
          </a:p>
          <a:p>
            <a:r>
              <a:rPr lang="en-ZA" dirty="0"/>
              <a:t>IEEE 802.5 Defines the MAC layer for a Token Ring </a:t>
            </a:r>
            <a:r>
              <a:rPr lang="en-US" dirty="0"/>
              <a:t>(inactive)</a:t>
            </a:r>
          </a:p>
          <a:p>
            <a:r>
              <a:rPr lang="en-ZA" dirty="0"/>
              <a:t>IEEE 802.6 Metropolitan Area Networks (disbanded)</a:t>
            </a:r>
          </a:p>
          <a:p>
            <a:r>
              <a:rPr lang="en-ZA" dirty="0"/>
              <a:t>IEEE 802.7 Broadband LAN using Coaxial Cable </a:t>
            </a:r>
            <a:r>
              <a:rPr lang="en-US" dirty="0"/>
              <a:t>(disbanded)</a:t>
            </a:r>
          </a:p>
          <a:p>
            <a:r>
              <a:rPr lang="en-US" dirty="0"/>
              <a:t>IEEE 802.8 Fiber Optic TAG (disbanded)</a:t>
            </a:r>
          </a:p>
          <a:p>
            <a:r>
              <a:rPr lang="en-ZA" dirty="0"/>
              <a:t>IEEE 802.9 Integrated Services LAN (disbanded)</a:t>
            </a:r>
          </a:p>
          <a:p>
            <a:r>
              <a:rPr lang="en-ZA" dirty="0"/>
              <a:t>IEEE 802.10 Interoperable LAN Security (disbanded)</a:t>
            </a:r>
          </a:p>
          <a:p>
            <a:r>
              <a:rPr lang="en-US" dirty="0"/>
              <a:t>IEEE 802.11 Wireless LAN &amp; Mesh (Wi-Fi certification)</a:t>
            </a:r>
          </a:p>
          <a:p>
            <a:r>
              <a:rPr lang="en-ZA" dirty="0"/>
              <a:t>IEEE 802.12 demand priority (disbanded)</a:t>
            </a:r>
          </a:p>
          <a:p>
            <a:endParaRPr lang="en-ZA" dirty="0"/>
          </a:p>
          <a:p>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14</a:t>
            </a:fld>
            <a:endParaRPr lang="en-US"/>
          </a:p>
        </p:txBody>
      </p:sp>
    </p:spTree>
    <p:extLst>
      <p:ext uri="{BB962C8B-B14F-4D97-AF65-F5344CB8AC3E}">
        <p14:creationId xmlns:p14="http://schemas.microsoft.com/office/powerpoint/2010/main" val="2792044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 Standards</a:t>
            </a:r>
          </a:p>
        </p:txBody>
      </p:sp>
      <p:sp>
        <p:nvSpPr>
          <p:cNvPr id="3" name="Text Placeholder 2"/>
          <p:cNvSpPr>
            <a:spLocks noGrp="1"/>
          </p:cNvSpPr>
          <p:nvPr>
            <p:ph type="body" sz="quarter" idx="13"/>
          </p:nvPr>
        </p:nvSpPr>
        <p:spPr>
          <a:xfrm>
            <a:off x="628650" y="1205345"/>
            <a:ext cx="7886700" cy="4563630"/>
          </a:xfrm>
        </p:spPr>
        <p:txBody>
          <a:bodyPr>
            <a:normAutofit fontScale="92500" lnSpcReduction="10000"/>
          </a:bodyPr>
          <a:lstStyle/>
          <a:p>
            <a:r>
              <a:rPr lang="en-US" dirty="0"/>
              <a:t>IEEE 802.13 Not Used</a:t>
            </a:r>
          </a:p>
          <a:p>
            <a:r>
              <a:rPr lang="en-ZA" dirty="0"/>
              <a:t>IEEE 802.14 Cable modems (disbanded)</a:t>
            </a:r>
          </a:p>
          <a:p>
            <a:r>
              <a:rPr lang="en-US" dirty="0"/>
              <a:t>IEEE 802.15 Wireless PAN</a:t>
            </a:r>
          </a:p>
          <a:p>
            <a:r>
              <a:rPr lang="en-US" dirty="0"/>
              <a:t>IEEE 802.15.1 (Bluetooth certification)</a:t>
            </a:r>
          </a:p>
          <a:p>
            <a:r>
              <a:rPr lang="en-US" dirty="0"/>
              <a:t>IEEE 802.15.4 (ZigBee certification)</a:t>
            </a:r>
          </a:p>
          <a:p>
            <a:r>
              <a:rPr lang="en-ZA" dirty="0"/>
              <a:t>IEEE 802.16 Broadband Wireless Access (WiMAX </a:t>
            </a:r>
            <a:r>
              <a:rPr lang="en-US" dirty="0"/>
              <a:t>certification)</a:t>
            </a:r>
          </a:p>
          <a:p>
            <a:r>
              <a:rPr lang="en-US" dirty="0"/>
              <a:t>IEEE 802.17 Resilient packet ring</a:t>
            </a:r>
          </a:p>
          <a:p>
            <a:r>
              <a:rPr lang="en-US" dirty="0"/>
              <a:t>IEEE 802.18 Radio Regulatory TAG</a:t>
            </a:r>
          </a:p>
          <a:p>
            <a:r>
              <a:rPr lang="en-US" dirty="0"/>
              <a:t>IEEE 802.19 Coexistence TAG</a:t>
            </a:r>
          </a:p>
          <a:p>
            <a:r>
              <a:rPr lang="en-ZA" dirty="0"/>
              <a:t>IEEE 802.20 Mobile Broadband Wireless Access</a:t>
            </a:r>
          </a:p>
          <a:p>
            <a:r>
              <a:rPr lang="en-US" dirty="0"/>
              <a:t>IEEE 802.21 Media Independent Handoff</a:t>
            </a:r>
          </a:p>
          <a:p>
            <a:r>
              <a:rPr lang="en-ZA" dirty="0"/>
              <a:t>IEEE 802.22 Wireless Regional Area Network</a:t>
            </a:r>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15</a:t>
            </a:fld>
            <a:endParaRPr lang="en-US"/>
          </a:p>
        </p:txBody>
      </p:sp>
    </p:spTree>
    <p:extLst>
      <p:ext uri="{BB962C8B-B14F-4D97-AF65-F5344CB8AC3E}">
        <p14:creationId xmlns:p14="http://schemas.microsoft.com/office/powerpoint/2010/main" val="170504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802.1</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ZA" dirty="0"/>
              <a:t>The IEEE 802.1 Working Group is chartered to concern itself with and develop standards and recommended practices in the following areas: </a:t>
            </a:r>
          </a:p>
          <a:p>
            <a:r>
              <a:rPr lang="en-ZA" dirty="0"/>
              <a:t>802 LAN/MAN architecture</a:t>
            </a:r>
          </a:p>
          <a:p>
            <a:r>
              <a:rPr lang="en-ZA" dirty="0"/>
              <a:t>internetworking among 802 LANs</a:t>
            </a:r>
          </a:p>
          <a:p>
            <a:r>
              <a:rPr lang="en-ZA" dirty="0"/>
              <a:t>MANs and other wide area networks</a:t>
            </a:r>
          </a:p>
          <a:p>
            <a:r>
              <a:rPr lang="en-ZA" dirty="0"/>
              <a:t>802 Security</a:t>
            </a:r>
          </a:p>
          <a:p>
            <a:r>
              <a:rPr lang="en-ZA" dirty="0"/>
              <a:t>802 overall network management</a:t>
            </a:r>
          </a:p>
          <a:p>
            <a:r>
              <a:rPr lang="en-ZA" dirty="0"/>
              <a:t>protocol layers above the MAC &amp; LLC layers.</a:t>
            </a:r>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16</a:t>
            </a:fld>
            <a:endParaRPr lang="en-US"/>
          </a:p>
        </p:txBody>
      </p:sp>
    </p:spTree>
    <p:extLst>
      <p:ext uri="{BB962C8B-B14F-4D97-AF65-F5344CB8AC3E}">
        <p14:creationId xmlns:p14="http://schemas.microsoft.com/office/powerpoint/2010/main" val="3450318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802.2 LLC</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ZA" dirty="0"/>
              <a:t>It describes the functions, features, protocol, and services of the logical link control (LLC) sublayer, which constitutes the top sublayer in the data link layer of the ISO 8802 Local Area Network Protocol.</a:t>
            </a:r>
          </a:p>
          <a:p>
            <a:pPr marL="0" indent="0">
              <a:buNone/>
            </a:pPr>
            <a:endParaRPr lang="en-ZA" dirty="0"/>
          </a:p>
          <a:p>
            <a:r>
              <a:rPr lang="en-ZA" dirty="0"/>
              <a:t>The IEEE 802.2 sublayer adds some control information to the message created by the upper layer and passed to the LLC for transmission to another node on the same data link.</a:t>
            </a:r>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17</a:t>
            </a:fld>
            <a:endParaRPr lang="en-US"/>
          </a:p>
        </p:txBody>
      </p:sp>
    </p:spTree>
    <p:extLst>
      <p:ext uri="{BB962C8B-B14F-4D97-AF65-F5344CB8AC3E}">
        <p14:creationId xmlns:p14="http://schemas.microsoft.com/office/powerpoint/2010/main" val="13040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802.3</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ZA" dirty="0"/>
              <a:t>Ethernet LAN operation is specified for selected speeds of operation from 1 Mb/s to 400 Gb/s using:</a:t>
            </a:r>
          </a:p>
          <a:p>
            <a:pPr lvl="1">
              <a:buFont typeface="Wingdings" panose="05000000000000000000" pitchFamily="2" charset="2"/>
              <a:buChar char="§"/>
            </a:pPr>
            <a:r>
              <a:rPr lang="en-ZA" dirty="0"/>
              <a:t>common media access control (MAC) </a:t>
            </a:r>
          </a:p>
          <a:p>
            <a:pPr lvl="1">
              <a:buFont typeface="Wingdings" panose="05000000000000000000" pitchFamily="2" charset="2"/>
              <a:buChar char="§"/>
            </a:pPr>
            <a:r>
              <a:rPr lang="en-ZA" dirty="0"/>
              <a:t>management information base (MIB)</a:t>
            </a:r>
          </a:p>
          <a:p>
            <a:r>
              <a:rPr lang="en-ZA" dirty="0"/>
              <a:t>The Carrier Sense Multiple Access with Collision Detection (CSMA/CD) MAC protocol specifies shared medium (half duplex) operation, as well as full duplex operation</a:t>
            </a:r>
          </a:p>
          <a:p>
            <a:endParaRPr lang="en-ZA" dirty="0"/>
          </a:p>
          <a:p>
            <a:endParaRPr lang="en-US" dirty="0"/>
          </a:p>
          <a:p>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18</a:t>
            </a:fld>
            <a:endParaRPr lang="en-US"/>
          </a:p>
        </p:txBody>
      </p:sp>
      <p:pic>
        <p:nvPicPr>
          <p:cNvPr id="9" name="Picture 8"/>
          <p:cNvPicPr>
            <a:picLocks noChangeAspect="1"/>
          </p:cNvPicPr>
          <p:nvPr/>
        </p:nvPicPr>
        <p:blipFill>
          <a:blip r:embed="rId2"/>
          <a:stretch>
            <a:fillRect/>
          </a:stretch>
        </p:blipFill>
        <p:spPr>
          <a:xfrm>
            <a:off x="1459848" y="3612547"/>
            <a:ext cx="6224303" cy="2156428"/>
          </a:xfrm>
          <a:prstGeom prst="rect">
            <a:avLst/>
          </a:prstGeom>
        </p:spPr>
      </p:pic>
    </p:spTree>
    <p:extLst>
      <p:ext uri="{BB962C8B-B14F-4D97-AF65-F5344CB8AC3E}">
        <p14:creationId xmlns:p14="http://schemas.microsoft.com/office/powerpoint/2010/main" val="1293976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802.4</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ZA" dirty="0"/>
              <a:t>Token bus is a network implementing the token ring protocol over a virtual ring on a coaxial cable.</a:t>
            </a:r>
          </a:p>
          <a:p>
            <a:r>
              <a:rPr lang="en-ZA" dirty="0"/>
              <a:t>A token is passed around the network nodes and only the node possessing the token may transmit.</a:t>
            </a:r>
          </a:p>
          <a:p>
            <a:endParaRPr lang="en-US"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19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8325" y="2862840"/>
            <a:ext cx="5467350" cy="3001963"/>
          </a:xfrm>
          <a:prstGeom prst="rect">
            <a:avLst/>
          </a:prstGeom>
        </p:spPr>
      </p:pic>
    </p:spTree>
    <p:extLst>
      <p:ext uri="{BB962C8B-B14F-4D97-AF65-F5344CB8AC3E}">
        <p14:creationId xmlns:p14="http://schemas.microsoft.com/office/powerpoint/2010/main" val="1551251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802.5</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ZA" dirty="0"/>
              <a:t>Token Ring was introduced by IBM in 1984, and standardized in 1989 as IEEE 802.5.</a:t>
            </a:r>
          </a:p>
          <a:p>
            <a:r>
              <a:rPr lang="en-ZA" dirty="0"/>
              <a:t>It uses a special three-byte frame called a </a:t>
            </a:r>
            <a:r>
              <a:rPr lang="en-ZA" i="1" dirty="0"/>
              <a:t>token</a:t>
            </a:r>
            <a:r>
              <a:rPr lang="en-ZA" dirty="0"/>
              <a:t> that travels around a logical </a:t>
            </a:r>
            <a:r>
              <a:rPr lang="en-ZA" i="1" dirty="0"/>
              <a:t>ring</a:t>
            </a:r>
            <a:r>
              <a:rPr lang="en-ZA" dirty="0"/>
              <a:t> of workstations or servers.</a:t>
            </a:r>
          </a:p>
          <a:p>
            <a:r>
              <a:rPr lang="en-ZA" dirty="0"/>
              <a:t>This token passing is a channel access method providing fair access for all stations, and eliminating the collisions of contention-based access methods.</a:t>
            </a:r>
          </a:p>
          <a:p>
            <a:endParaRPr lang="en-ZA"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20</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5168" y="3688772"/>
            <a:ext cx="5330536" cy="2244437"/>
          </a:xfrm>
          <a:prstGeom prst="rect">
            <a:avLst/>
          </a:prstGeom>
        </p:spPr>
      </p:pic>
    </p:spTree>
    <p:extLst>
      <p:ext uri="{BB962C8B-B14F-4D97-AF65-F5344CB8AC3E}">
        <p14:creationId xmlns:p14="http://schemas.microsoft.com/office/powerpoint/2010/main" val="2611342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802.11</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ZA" dirty="0"/>
              <a:t>IEEE 802.11 is part of the IEEE 802 set of LAN protocols, and specifies the set of media access control (MAC) and physical layer (PHY) protocols for implementing wireless local area network (WLAN) Wi-Fi.</a:t>
            </a:r>
          </a:p>
          <a:p>
            <a:endParaRPr lang="en-ZA"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21</a:t>
            </a:fld>
            <a:endParaRPr lang="en-US"/>
          </a:p>
        </p:txBody>
      </p:sp>
    </p:spTree>
    <p:extLst>
      <p:ext uri="{BB962C8B-B14F-4D97-AF65-F5344CB8AC3E}">
        <p14:creationId xmlns:p14="http://schemas.microsoft.com/office/powerpoint/2010/main" val="2865210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802.11</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ZA" dirty="0"/>
              <a:t>There are several specifications in the 802.11 family:</a:t>
            </a:r>
          </a:p>
          <a:p>
            <a:r>
              <a:rPr lang="en-ZA" b="1" dirty="0">
                <a:solidFill>
                  <a:srgbClr val="C00000"/>
                </a:solidFill>
              </a:rPr>
              <a:t>802.11</a:t>
            </a:r>
            <a:r>
              <a:rPr lang="en-ZA" dirty="0">
                <a:solidFill>
                  <a:srgbClr val="C00000"/>
                </a:solidFill>
              </a:rPr>
              <a:t> </a:t>
            </a:r>
            <a:r>
              <a:rPr lang="en-ZA" dirty="0"/>
              <a:t>— applies to wireless LANs and provides 1 or 2 Mbps transmission in the 2.4 GHz band using either frequency hopping spread spectrum (FHSS) or direct sequence spread spectrum (DSSS).</a:t>
            </a:r>
          </a:p>
          <a:p>
            <a:r>
              <a:rPr lang="en-ZA" b="1" dirty="0">
                <a:solidFill>
                  <a:srgbClr val="C00000"/>
                </a:solidFill>
              </a:rPr>
              <a:t>802.11a</a:t>
            </a:r>
            <a:r>
              <a:rPr lang="en-ZA" dirty="0"/>
              <a:t> — an extension to 802.11 that applies to wireless LANs and provides up to 54-Mbps in the 5GHz band. 802.11a uses an orthogonal frequency division multiplexing encoding scheme rather than FHSS or DSSS.</a:t>
            </a:r>
          </a:p>
          <a:p>
            <a:r>
              <a:rPr lang="en-ZA" b="1" dirty="0">
                <a:solidFill>
                  <a:srgbClr val="C00000"/>
                </a:solidFill>
              </a:rPr>
              <a:t>802.11b</a:t>
            </a:r>
            <a:r>
              <a:rPr lang="en-ZA" dirty="0"/>
              <a:t> provides 11 Mbps transmission in the 2.4 GHz band. 802.11b uses only DSSS.</a:t>
            </a:r>
          </a:p>
        </p:txBody>
      </p:sp>
      <p:sp>
        <p:nvSpPr>
          <p:cNvPr id="4" name="Slide Number Placeholder 3"/>
          <p:cNvSpPr>
            <a:spLocks noGrp="1"/>
          </p:cNvSpPr>
          <p:nvPr>
            <p:ph type="sldNum" sz="quarter" idx="14"/>
          </p:nvPr>
        </p:nvSpPr>
        <p:spPr/>
        <p:txBody>
          <a:bodyPr/>
          <a:lstStyle/>
          <a:p>
            <a:fld id="{3DD97BEB-BAEF-0344-9D5C-EC73E478698A}" type="slidenum">
              <a:rPr lang="en-US" smtClean="0"/>
              <a:pPr/>
              <a:t>22</a:t>
            </a:fld>
            <a:endParaRPr lang="en-US"/>
          </a:p>
        </p:txBody>
      </p:sp>
    </p:spTree>
    <p:extLst>
      <p:ext uri="{BB962C8B-B14F-4D97-AF65-F5344CB8AC3E}">
        <p14:creationId xmlns:p14="http://schemas.microsoft.com/office/powerpoint/2010/main" val="2014596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802.11</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ZA" b="1" dirty="0">
                <a:solidFill>
                  <a:srgbClr val="C00000"/>
                </a:solidFill>
              </a:rPr>
              <a:t>802.11e</a:t>
            </a:r>
            <a:r>
              <a:rPr lang="en-ZA" dirty="0"/>
              <a:t> — a wireless draft standard that defines the Quality of Service (</a:t>
            </a:r>
            <a:r>
              <a:rPr lang="en-ZA" dirty="0" err="1"/>
              <a:t>QoS</a:t>
            </a:r>
            <a:r>
              <a:rPr lang="en-ZA" dirty="0"/>
              <a:t>) support for LANs, and is an enhancement to the 802.11a and 802.11b wireless LAN (WLAN) specifications. </a:t>
            </a:r>
          </a:p>
          <a:p>
            <a:r>
              <a:rPr lang="en-ZA" b="1" dirty="0">
                <a:solidFill>
                  <a:srgbClr val="C00000"/>
                </a:solidFill>
              </a:rPr>
              <a:t>802.11e </a:t>
            </a:r>
            <a:r>
              <a:rPr lang="en-ZA" dirty="0"/>
              <a:t>adds </a:t>
            </a:r>
            <a:r>
              <a:rPr lang="en-ZA" dirty="0" err="1"/>
              <a:t>QoS</a:t>
            </a:r>
            <a:r>
              <a:rPr lang="en-ZA" dirty="0"/>
              <a:t> features and multimedia support to the existing IEEE 802.11b and IEEE 802.11a wireless standards, while maintaining full backward compatibility with these standards.</a:t>
            </a:r>
          </a:p>
          <a:p>
            <a:r>
              <a:rPr lang="en-ZA" b="1" dirty="0">
                <a:solidFill>
                  <a:srgbClr val="C00000"/>
                </a:solidFill>
              </a:rPr>
              <a:t>802.11g</a:t>
            </a:r>
            <a:r>
              <a:rPr lang="en-ZA" dirty="0"/>
              <a:t>  used for transmission over short distances at up to 54-Mbps in the 2.4 GHz bands.</a:t>
            </a:r>
          </a:p>
          <a:p>
            <a:r>
              <a:rPr lang="en-ZA" b="1" dirty="0">
                <a:solidFill>
                  <a:srgbClr val="C00000"/>
                </a:solidFill>
              </a:rPr>
              <a:t>802.11n</a:t>
            </a:r>
            <a:r>
              <a:rPr lang="en-ZA" dirty="0"/>
              <a:t>  The real speed would be 100 Mbit/s (even 250 Mbit/s in PHY level), and so up to 4-5 times faster than 802.11g.</a:t>
            </a:r>
          </a:p>
          <a:p>
            <a:r>
              <a:rPr lang="en-ZA" b="1" dirty="0">
                <a:solidFill>
                  <a:srgbClr val="C00000"/>
                </a:solidFill>
              </a:rPr>
              <a:t>802.11ac  </a:t>
            </a:r>
            <a:r>
              <a:rPr lang="en-ZA" dirty="0"/>
              <a:t>The 802.11ac specification operates only in the 5 GHz frequency range and features support for wider channels (80MHz and 160MHz).</a:t>
            </a:r>
          </a:p>
          <a:p>
            <a:endParaRPr lang="en-ZA"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23</a:t>
            </a:fld>
            <a:endParaRPr lang="en-US"/>
          </a:p>
        </p:txBody>
      </p:sp>
    </p:spTree>
    <p:extLst>
      <p:ext uri="{BB962C8B-B14F-4D97-AF65-F5344CB8AC3E}">
        <p14:creationId xmlns:p14="http://schemas.microsoft.com/office/powerpoint/2010/main" val="917666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802.15</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ZA" dirty="0"/>
              <a:t>Wireless Personal Area Network (WPAN) using low power and multiple modulation formats to support scalable data rates is defined in this standard</a:t>
            </a:r>
          </a:p>
          <a:p>
            <a:pPr lvl="1">
              <a:buFont typeface="Wingdings" panose="05000000000000000000" pitchFamily="2" charset="2"/>
              <a:buChar char="ü"/>
            </a:pPr>
            <a:r>
              <a:rPr lang="en-US" sz="2200" dirty="0"/>
              <a:t>802.15.1 – Bluetooth</a:t>
            </a:r>
          </a:p>
          <a:p>
            <a:pPr lvl="1">
              <a:buFont typeface="Wingdings" panose="05000000000000000000" pitchFamily="2" charset="2"/>
              <a:buChar char="ü"/>
            </a:pPr>
            <a:r>
              <a:rPr lang="en-ZA" sz="2200" dirty="0"/>
              <a:t>802.15.3 – high data rate WPAN</a:t>
            </a:r>
          </a:p>
          <a:p>
            <a:pPr lvl="1">
              <a:buFont typeface="Wingdings" panose="05000000000000000000" pitchFamily="2" charset="2"/>
              <a:buChar char="ü"/>
            </a:pPr>
            <a:r>
              <a:rPr lang="en-ZA" sz="2200" dirty="0"/>
              <a:t>802.15.4 - ZigBee, Short range wireless </a:t>
            </a:r>
            <a:r>
              <a:rPr lang="en-US" sz="2200" dirty="0"/>
              <a:t>sensor networks</a:t>
            </a:r>
            <a:endParaRPr lang="en-ZA" sz="2200" dirty="0"/>
          </a:p>
        </p:txBody>
      </p:sp>
      <p:sp>
        <p:nvSpPr>
          <p:cNvPr id="4" name="Slide Number Placeholder 3"/>
          <p:cNvSpPr>
            <a:spLocks noGrp="1"/>
          </p:cNvSpPr>
          <p:nvPr>
            <p:ph type="sldNum" sz="quarter" idx="14"/>
          </p:nvPr>
        </p:nvSpPr>
        <p:spPr/>
        <p:txBody>
          <a:bodyPr/>
          <a:lstStyle/>
          <a:p>
            <a:fld id="{3DD97BEB-BAEF-0344-9D5C-EC73E478698A}" type="slidenum">
              <a:rPr lang="en-US" smtClean="0"/>
              <a:pPr/>
              <a:t>24</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6417" y="3570937"/>
            <a:ext cx="2610716" cy="1905144"/>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4900" y="3570937"/>
            <a:ext cx="2724150" cy="1830098"/>
          </a:xfrm>
          <a:prstGeom prst="rect">
            <a:avLst/>
          </a:prstGeom>
        </p:spPr>
      </p:pic>
    </p:spTree>
    <p:extLst>
      <p:ext uri="{BB962C8B-B14F-4D97-AF65-F5344CB8AC3E}">
        <p14:creationId xmlns:p14="http://schemas.microsoft.com/office/powerpoint/2010/main" val="4193154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IEEE 802.16</a:t>
            </a:r>
          </a:p>
        </p:txBody>
      </p:sp>
      <p:sp>
        <p:nvSpPr>
          <p:cNvPr id="3" name="Text Placeholder 2"/>
          <p:cNvSpPr>
            <a:spLocks noGrp="1"/>
          </p:cNvSpPr>
          <p:nvPr>
            <p:ph type="body" sz="quarter" idx="13"/>
          </p:nvPr>
        </p:nvSpPr>
        <p:spPr>
          <a:xfrm>
            <a:off x="628650" y="1205345"/>
            <a:ext cx="7886700" cy="4563630"/>
          </a:xfrm>
        </p:spPr>
        <p:txBody>
          <a:bodyPr>
            <a:normAutofit/>
          </a:bodyPr>
          <a:lstStyle/>
          <a:p>
            <a:r>
              <a:rPr lang="en-US" dirty="0"/>
              <a:t>IEEE 802.16:</a:t>
            </a:r>
          </a:p>
          <a:p>
            <a:pPr marL="457200" lvl="1" indent="0">
              <a:buNone/>
            </a:pPr>
            <a:r>
              <a:rPr lang="en-US" dirty="0"/>
              <a:t>Wireless Metropolitan Area Networks (WMAN)</a:t>
            </a:r>
          </a:p>
          <a:p>
            <a:r>
              <a:rPr lang="en-US" dirty="0"/>
              <a:t>IEEE 802.17:</a:t>
            </a:r>
          </a:p>
          <a:p>
            <a:pPr marL="457200" lvl="1" indent="0">
              <a:buNone/>
            </a:pPr>
            <a:r>
              <a:rPr lang="en-US" dirty="0"/>
              <a:t>Resilient Packet Ring </a:t>
            </a:r>
            <a:r>
              <a:rPr lang="en-ZA" dirty="0"/>
              <a:t>is a protocol standard designed for the optimized transport of data traffic over optical </a:t>
            </a:r>
            <a:r>
              <a:rPr lang="en-ZA" dirty="0" err="1"/>
              <a:t>fiber</a:t>
            </a:r>
            <a:r>
              <a:rPr lang="en-ZA" dirty="0"/>
              <a:t> ring networks.</a:t>
            </a:r>
          </a:p>
          <a:p>
            <a:r>
              <a:rPr lang="en-US" dirty="0"/>
              <a:t>IEEE 802.18:</a:t>
            </a:r>
          </a:p>
          <a:p>
            <a:pPr marL="457200" lvl="1" indent="0">
              <a:buNone/>
            </a:pPr>
            <a:r>
              <a:rPr lang="en-US" dirty="0"/>
              <a:t>Radio regulatory TAG</a:t>
            </a:r>
          </a:p>
          <a:p>
            <a:r>
              <a:rPr lang="en-ZA" dirty="0"/>
              <a:t>IEEE 802.20:</a:t>
            </a:r>
          </a:p>
          <a:p>
            <a:pPr marL="457200" lvl="1" indent="0">
              <a:buNone/>
            </a:pPr>
            <a:r>
              <a:rPr lang="en-ZA" dirty="0"/>
              <a:t>Mobile Broadband Wireless </a:t>
            </a:r>
            <a:r>
              <a:rPr lang="en-US" dirty="0"/>
              <a:t>Access (MBWA)</a:t>
            </a:r>
          </a:p>
        </p:txBody>
      </p:sp>
      <p:sp>
        <p:nvSpPr>
          <p:cNvPr id="4" name="Slide Number Placeholder 3"/>
          <p:cNvSpPr>
            <a:spLocks noGrp="1"/>
          </p:cNvSpPr>
          <p:nvPr>
            <p:ph type="sldNum" sz="quarter" idx="14"/>
          </p:nvPr>
        </p:nvSpPr>
        <p:spPr/>
        <p:txBody>
          <a:bodyPr/>
          <a:lstStyle/>
          <a:p>
            <a:fld id="{3DD97BEB-BAEF-0344-9D5C-EC73E478698A}" type="slidenum">
              <a:rPr lang="en-US" smtClean="0"/>
              <a:pPr/>
              <a:t>25</a:t>
            </a:fld>
            <a:endParaRPr lang="en-US"/>
          </a:p>
        </p:txBody>
      </p:sp>
    </p:spTree>
    <p:extLst>
      <p:ext uri="{BB962C8B-B14F-4D97-AF65-F5344CB8AC3E}">
        <p14:creationId xmlns:p14="http://schemas.microsoft.com/office/powerpoint/2010/main" val="3351634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solidFill>
                  <a:srgbClr val="002060"/>
                </a:solidFill>
                <a:latin typeface="Times New Roman" panose="02020603050405020304" pitchFamily="18" charset="0"/>
                <a:cs typeface="Times New Roman" panose="02020603050405020304" pitchFamily="18" charset="0"/>
              </a:rPr>
              <a:t>ISM Standards</a:t>
            </a:r>
          </a:p>
        </p:txBody>
      </p:sp>
      <p:sp>
        <p:nvSpPr>
          <p:cNvPr id="4" name="Text Placeholder 3"/>
          <p:cNvSpPr>
            <a:spLocks noGrp="1"/>
          </p:cNvSpPr>
          <p:nvPr>
            <p:ph type="body" sz="half" idx="2"/>
          </p:nvPr>
        </p:nvSpPr>
        <p:spPr>
          <a:xfrm>
            <a:off x="857250" y="1901639"/>
            <a:ext cx="7584141" cy="4076700"/>
          </a:xfrm>
        </p:spPr>
        <p:txBody>
          <a:bodyPr>
            <a:noAutofit/>
          </a:bodyPr>
          <a:lstStyle/>
          <a:p>
            <a:pPr algn="just"/>
            <a:r>
              <a:rPr lang="en-US" sz="1500" dirty="0">
                <a:solidFill>
                  <a:srgbClr val="002060"/>
                </a:solidFill>
                <a:latin typeface="Times New Roman" panose="02020603050405020304" pitchFamily="18" charset="0"/>
                <a:cs typeface="Times New Roman" panose="02020603050405020304" pitchFamily="18" charset="0"/>
              </a:rPr>
              <a:t>Industrial, Scientific and Medical (ISM) standard is used broadly in industry for the following three specific purposes .</a:t>
            </a:r>
          </a:p>
          <a:p>
            <a:pPr algn="just"/>
            <a:r>
              <a:rPr lang="en-US" sz="1500" b="1" u="sng" dirty="0">
                <a:solidFill>
                  <a:srgbClr val="002060"/>
                </a:solidFill>
                <a:latin typeface="Times New Roman" panose="02020603050405020304" pitchFamily="18" charset="0"/>
                <a:cs typeface="Times New Roman" panose="02020603050405020304" pitchFamily="18" charset="0"/>
              </a:rPr>
              <a:t>Medical Applications</a:t>
            </a:r>
          </a:p>
          <a:p>
            <a:pPr algn="just"/>
            <a:r>
              <a:rPr lang="en-US" sz="1500" dirty="0">
                <a:solidFill>
                  <a:srgbClr val="002060"/>
                </a:solidFill>
                <a:latin typeface="Times New Roman" panose="02020603050405020304" pitchFamily="18" charset="0"/>
                <a:cs typeface="Times New Roman" panose="02020603050405020304" pitchFamily="18" charset="0"/>
              </a:rPr>
              <a:t>Medical equipment operating at ISM band uses high power radio frequency energy as heat in a wide range of processes. ISM diathermy machines are used for deep heat treatment of injured muscles and ligaments. </a:t>
            </a:r>
          </a:p>
          <a:p>
            <a:pPr algn="just"/>
            <a:r>
              <a:rPr lang="en-US" sz="1500" b="1" u="sng" dirty="0">
                <a:solidFill>
                  <a:srgbClr val="002060"/>
                </a:solidFill>
                <a:latin typeface="Times New Roman" panose="02020603050405020304" pitchFamily="18" charset="0"/>
                <a:cs typeface="Times New Roman" panose="02020603050405020304" pitchFamily="18" charset="0"/>
              </a:rPr>
              <a:t>Industrial Applications</a:t>
            </a:r>
          </a:p>
          <a:p>
            <a:pPr algn="just"/>
            <a:r>
              <a:rPr lang="en-US" sz="1500" dirty="0">
                <a:solidFill>
                  <a:srgbClr val="002060"/>
                </a:solidFill>
                <a:latin typeface="Times New Roman" panose="02020603050405020304" pitchFamily="18" charset="0"/>
                <a:cs typeface="Times New Roman" panose="02020603050405020304" pitchFamily="18" charset="0"/>
              </a:rPr>
              <a:t>ISM machines are used by very small firms and by large ones who are market</a:t>
            </a:r>
          </a:p>
          <a:p>
            <a:pPr algn="just"/>
            <a:r>
              <a:rPr lang="en-US" sz="1500" dirty="0">
                <a:solidFill>
                  <a:srgbClr val="002060"/>
                </a:solidFill>
                <a:latin typeface="Times New Roman" panose="02020603050405020304" pitchFamily="18" charset="0"/>
                <a:cs typeface="Times New Roman" panose="02020603050405020304" pitchFamily="18" charset="0"/>
              </a:rPr>
              <a:t>leaders. Workshop industries use the machines for quick wood glue drying in furniture making ,boat building, plastic welding and in stationery industry. Short production runs of textile printing such as T-shirts for sporting events or rock concerts, are carried out in small factories using ISM machines</a:t>
            </a:r>
          </a:p>
          <a:p>
            <a:pPr algn="just"/>
            <a:r>
              <a:rPr lang="en-US" sz="1500" b="1" u="sng" dirty="0">
                <a:solidFill>
                  <a:srgbClr val="002060"/>
                </a:solidFill>
                <a:latin typeface="Times New Roman" panose="02020603050405020304" pitchFamily="18" charset="0"/>
                <a:cs typeface="Times New Roman" panose="02020603050405020304" pitchFamily="18" charset="0"/>
              </a:rPr>
              <a:t>Scientific Applications</a:t>
            </a:r>
          </a:p>
          <a:p>
            <a:pPr algn="just"/>
            <a:r>
              <a:rPr lang="en-US" sz="1350" dirty="0">
                <a:solidFill>
                  <a:srgbClr val="002060"/>
                </a:solidFill>
                <a:latin typeface="Times New Roman" panose="02020603050405020304" pitchFamily="18" charset="0"/>
                <a:cs typeface="Times New Roman" panose="02020603050405020304" pitchFamily="18" charset="0"/>
              </a:rPr>
              <a:t>The use of amateur radio ,Bluetooth ,WIFI the all uses ISM band certain frequency with certain power level.</a:t>
            </a:r>
          </a:p>
        </p:txBody>
      </p:sp>
    </p:spTree>
    <p:extLst>
      <p:ext uri="{BB962C8B-B14F-4D97-AF65-F5344CB8AC3E}">
        <p14:creationId xmlns:p14="http://schemas.microsoft.com/office/powerpoint/2010/main" val="1036479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259" y="1191816"/>
            <a:ext cx="6878171" cy="732234"/>
          </a:xfrm>
        </p:spPr>
        <p:txBody>
          <a:bodyPr>
            <a:normAutofit/>
          </a:bodyPr>
          <a:lstStyle/>
          <a:p>
            <a:r>
              <a:rPr lang="en-US" sz="2400" dirty="0">
                <a:solidFill>
                  <a:srgbClr val="002060"/>
                </a:solidFill>
                <a:latin typeface="Times New Roman" panose="02020603050405020304" pitchFamily="18" charset="0"/>
                <a:cs typeface="Times New Roman" panose="02020603050405020304" pitchFamily="18" charset="0"/>
              </a:rPr>
              <a:t>ISM Standards</a:t>
            </a:r>
            <a:endParaRPr lang="en-US" sz="2400" dirty="0"/>
          </a:p>
        </p:txBody>
      </p:sp>
      <p:sp>
        <p:nvSpPr>
          <p:cNvPr id="4" name="Text Placeholder 3"/>
          <p:cNvSpPr>
            <a:spLocks noGrp="1"/>
          </p:cNvSpPr>
          <p:nvPr>
            <p:ph type="body" sz="half" idx="2"/>
          </p:nvPr>
        </p:nvSpPr>
        <p:spPr>
          <a:xfrm>
            <a:off x="1048871" y="2006974"/>
            <a:ext cx="7160559" cy="3751729"/>
          </a:xfrm>
        </p:spPr>
        <p:txBody>
          <a:bodyPr>
            <a:normAutofit fontScale="92500" lnSpcReduction="10000"/>
          </a:bodyPr>
          <a:lstStyle/>
          <a:p>
            <a:r>
              <a:rPr lang="en-US" sz="1650" b="1" u="sng" dirty="0">
                <a:solidFill>
                  <a:srgbClr val="002060"/>
                </a:solidFill>
                <a:latin typeface="Times New Roman" panose="02020603050405020304" pitchFamily="18" charset="0"/>
                <a:cs typeface="Times New Roman" panose="02020603050405020304" pitchFamily="18" charset="0"/>
              </a:rPr>
              <a:t>Operation of ISM Machines and Interference Problems</a:t>
            </a:r>
          </a:p>
          <a:p>
            <a:r>
              <a:rPr lang="en-US" sz="1350" b="1" u="sng" dirty="0">
                <a:solidFill>
                  <a:srgbClr val="002060"/>
                </a:solidFill>
                <a:latin typeface="Times New Roman" panose="02020603050405020304" pitchFamily="18" charset="0"/>
                <a:cs typeface="Times New Roman" panose="02020603050405020304" pitchFamily="18" charset="0"/>
              </a:rPr>
              <a:t>Interference Problem</a:t>
            </a:r>
          </a:p>
          <a:p>
            <a:pPr algn="just"/>
            <a:r>
              <a:rPr lang="en-US" sz="1500" dirty="0">
                <a:solidFill>
                  <a:srgbClr val="002060"/>
                </a:solidFill>
                <a:latin typeface="Times New Roman" panose="02020603050405020304" pitchFamily="18" charset="0"/>
                <a:cs typeface="Times New Roman" panose="02020603050405020304" pitchFamily="18" charset="0"/>
              </a:rPr>
              <a:t>ISM machines are relatively crude RF technology which results in interference with RF Spectrum. Modern machines are designed to have  proper power control mechanism in industries to avoid interference with licensed RF bands.</a:t>
            </a:r>
          </a:p>
          <a:p>
            <a:pPr algn="just"/>
            <a:r>
              <a:rPr lang="en-US" sz="1500" b="1" u="sng" dirty="0">
                <a:solidFill>
                  <a:srgbClr val="002060"/>
                </a:solidFill>
                <a:latin typeface="Times New Roman" panose="02020603050405020304" pitchFamily="18" charset="0"/>
                <a:cs typeface="Times New Roman" panose="02020603050405020304" pitchFamily="18" charset="0"/>
              </a:rPr>
              <a:t>5</a:t>
            </a:r>
            <a:r>
              <a:rPr lang="en-US" sz="1500" b="1" u="sng" baseline="30000" dirty="0">
                <a:solidFill>
                  <a:srgbClr val="002060"/>
                </a:solidFill>
                <a:latin typeface="Times New Roman" panose="02020603050405020304" pitchFamily="18" charset="0"/>
                <a:cs typeface="Times New Roman" panose="02020603050405020304" pitchFamily="18" charset="0"/>
              </a:rPr>
              <a:t>th</a:t>
            </a:r>
            <a:r>
              <a:rPr lang="en-US" sz="1500" b="1" u="sng" dirty="0">
                <a:solidFill>
                  <a:srgbClr val="002060"/>
                </a:solidFill>
                <a:latin typeface="Times New Roman" panose="02020603050405020304" pitchFamily="18" charset="0"/>
                <a:cs typeface="Times New Roman" panose="02020603050405020304" pitchFamily="18" charset="0"/>
              </a:rPr>
              <a:t> and 9</a:t>
            </a:r>
            <a:r>
              <a:rPr lang="en-US" sz="1500" b="1" u="sng" baseline="30000" dirty="0">
                <a:solidFill>
                  <a:srgbClr val="002060"/>
                </a:solidFill>
                <a:latin typeface="Times New Roman" panose="02020603050405020304" pitchFamily="18" charset="0"/>
                <a:cs typeface="Times New Roman" panose="02020603050405020304" pitchFamily="18" charset="0"/>
              </a:rPr>
              <a:t>th</a:t>
            </a:r>
            <a:r>
              <a:rPr lang="en-US" sz="1500" b="1" u="sng" dirty="0">
                <a:solidFill>
                  <a:srgbClr val="002060"/>
                </a:solidFill>
                <a:latin typeface="Times New Roman" panose="02020603050405020304" pitchFamily="18" charset="0"/>
                <a:cs typeface="Times New Roman" panose="02020603050405020304" pitchFamily="18" charset="0"/>
              </a:rPr>
              <a:t> Harmonic Interference Problem</a:t>
            </a:r>
          </a:p>
          <a:p>
            <a:pPr algn="just"/>
            <a:r>
              <a:rPr lang="en-US" sz="1500" dirty="0">
                <a:solidFill>
                  <a:srgbClr val="002060"/>
                </a:solidFill>
                <a:latin typeface="Times New Roman" panose="02020603050405020304" pitchFamily="18" charset="0"/>
                <a:cs typeface="Times New Roman" panose="02020603050405020304" pitchFamily="18" charset="0"/>
              </a:rPr>
              <a:t>Higher order 5th and 9th harmonics of 27MHz and 13MHz machines respectively fall in the air traffic control (ATC) band 108-136 MHz resulting in intensively severe interference with ATC. This interference not only severely effects ATC but the  private business radio bands and to domestic TV reception are also badly affected by these higher order harmonics. So there is the need to regulate these problems of ISM machines according to ISM standards to avoid any kind of interference.</a:t>
            </a:r>
          </a:p>
          <a:p>
            <a:pPr algn="just"/>
            <a:r>
              <a:rPr lang="en-US" sz="1500" b="1" u="sng" dirty="0">
                <a:solidFill>
                  <a:srgbClr val="002060"/>
                </a:solidFill>
                <a:latin typeface="Times New Roman" panose="02020603050405020304" pitchFamily="18" charset="0"/>
                <a:cs typeface="Times New Roman" panose="02020603050405020304" pitchFamily="18" charset="0"/>
              </a:rPr>
              <a:t>Maximum radiated Power Standard for ISM machines in ISM band</a:t>
            </a:r>
          </a:p>
          <a:p>
            <a:pPr algn="just"/>
            <a:r>
              <a:rPr lang="en-US" sz="1500" dirty="0">
                <a:solidFill>
                  <a:srgbClr val="002060"/>
                </a:solidFill>
                <a:latin typeface="Times New Roman" panose="02020603050405020304" pitchFamily="18" charset="0"/>
                <a:cs typeface="Times New Roman" panose="02020603050405020304" pitchFamily="18" charset="0"/>
              </a:rPr>
              <a:t>The maximum radiated output power from any ISM machine in ISM bands is standardized to be less than  less than 30 dBm (1 watt). Maximum Effective Isotropic Radiated Power (EIRP) should remain below 36 dBm (4 watt) according to ISM standards.</a:t>
            </a:r>
          </a:p>
        </p:txBody>
      </p:sp>
    </p:spTree>
    <p:extLst>
      <p:ext uri="{BB962C8B-B14F-4D97-AF65-F5344CB8AC3E}">
        <p14:creationId xmlns:p14="http://schemas.microsoft.com/office/powerpoint/2010/main" val="2366840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910" y="1191816"/>
            <a:ext cx="5682572" cy="732234"/>
          </a:xfrm>
        </p:spPr>
        <p:txBody>
          <a:bodyPr>
            <a:normAutofit fontScale="90000"/>
          </a:bodyPr>
          <a:lstStyle/>
          <a:p>
            <a:r>
              <a:rPr lang="en-US" sz="2400" b="1" u="sng" dirty="0">
                <a:solidFill>
                  <a:srgbClr val="002060"/>
                </a:solidFill>
                <a:latin typeface="Times New Roman" panose="02020603050405020304" pitchFamily="18" charset="0"/>
                <a:cs typeface="Times New Roman" panose="02020603050405020304" pitchFamily="18" charset="0"/>
              </a:rPr>
              <a:t>ISM Wireless Standards(3 Unlicensed Bands)</a:t>
            </a:r>
            <a:endParaRPr lang="en-US" sz="2400" b="1" u="sng"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83734" y="2414833"/>
            <a:ext cx="3886200" cy="2914650"/>
          </a:xfrm>
        </p:spPr>
      </p:pic>
      <p:sp>
        <p:nvSpPr>
          <p:cNvPr id="4" name="Text Placeholder 3"/>
          <p:cNvSpPr>
            <a:spLocks noGrp="1"/>
          </p:cNvSpPr>
          <p:nvPr>
            <p:ph type="body" sz="half" idx="2"/>
          </p:nvPr>
        </p:nvSpPr>
        <p:spPr>
          <a:xfrm>
            <a:off x="776568" y="2056209"/>
            <a:ext cx="3882838" cy="3833603"/>
          </a:xfrm>
        </p:spPr>
        <p:txBody>
          <a:bodyPr>
            <a:normAutofit/>
          </a:bodyPr>
          <a:lstStyle/>
          <a:p>
            <a:r>
              <a:rPr lang="en-US" sz="1800" b="1" u="sng" dirty="0">
                <a:solidFill>
                  <a:srgbClr val="002060"/>
                </a:solidFill>
                <a:latin typeface="Times New Roman" panose="02020603050405020304" pitchFamily="18" charset="0"/>
                <a:cs typeface="Times New Roman" panose="02020603050405020304" pitchFamily="18" charset="0"/>
              </a:rPr>
              <a:t>Solutions(Interference Problems)</a:t>
            </a:r>
          </a:p>
          <a:p>
            <a:r>
              <a:rPr lang="en-US" sz="1500" b="1" u="sng" dirty="0">
                <a:solidFill>
                  <a:srgbClr val="002060"/>
                </a:solidFill>
                <a:latin typeface="Times New Roman" panose="02020603050405020304" pitchFamily="18" charset="0"/>
                <a:cs typeface="Times New Roman" panose="02020603050405020304" pitchFamily="18" charset="0"/>
              </a:rPr>
              <a:t>Law Enforcement for ISM machines </a:t>
            </a:r>
          </a:p>
          <a:p>
            <a:pPr algn="just"/>
            <a:r>
              <a:rPr lang="en-US" sz="1350" dirty="0">
                <a:solidFill>
                  <a:srgbClr val="002060"/>
                </a:solidFill>
                <a:latin typeface="Times New Roman" panose="02020603050405020304" pitchFamily="18" charset="0"/>
                <a:cs typeface="Times New Roman" panose="02020603050405020304" pitchFamily="18" charset="0"/>
              </a:rPr>
              <a:t>For 13MHz and 27 MHz machines that exceeds the limit and results in interference with ATC or any private business radio bands and to domestic TV reception must be enforced by Law enforcement agencies for regulation according to ISM standards.</a:t>
            </a:r>
          </a:p>
          <a:p>
            <a:pPr algn="just"/>
            <a:r>
              <a:rPr lang="en-US" sz="1500" b="1" u="sng" dirty="0">
                <a:solidFill>
                  <a:srgbClr val="002060"/>
                </a:solidFill>
                <a:latin typeface="Times New Roman" panose="02020603050405020304" pitchFamily="18" charset="0"/>
                <a:cs typeface="Times New Roman" panose="02020603050405020304" pitchFamily="18" charset="0"/>
              </a:rPr>
              <a:t>Continuous Monitoring by RF Engineers</a:t>
            </a:r>
            <a:endParaRPr lang="en-US" sz="1500" u="sng" dirty="0">
              <a:solidFill>
                <a:srgbClr val="002060"/>
              </a:solidFill>
              <a:latin typeface="Times New Roman" panose="02020603050405020304" pitchFamily="18" charset="0"/>
              <a:cs typeface="Times New Roman" panose="02020603050405020304" pitchFamily="18" charset="0"/>
            </a:endParaRPr>
          </a:p>
          <a:p>
            <a:pPr algn="just"/>
            <a:r>
              <a:rPr lang="en-US" sz="1350" dirty="0">
                <a:solidFill>
                  <a:srgbClr val="002060"/>
                </a:solidFill>
                <a:latin typeface="Times New Roman" panose="02020603050405020304" pitchFamily="18" charset="0"/>
                <a:cs typeface="Times New Roman" panose="02020603050405020304" pitchFamily="18" charset="0"/>
              </a:rPr>
              <a:t>The one excellent solution with better outcomes instead of enforcement is to completely get in touch on regular basis with RF engineering experts which may keep record and inspect on weekly basis about the performance of ISM machines according to ISM standards.</a:t>
            </a:r>
          </a:p>
          <a:p>
            <a:pPr algn="just"/>
            <a:endParaRPr lang="en-US" sz="135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4992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656E123-D8F0-4742-9C7B-894A90313712}"/>
              </a:ext>
            </a:extLst>
          </p:cNvPr>
          <p:cNvPicPr>
            <a:picLocks noGrp="1" noChangeAspect="1"/>
          </p:cNvPicPr>
          <p:nvPr>
            <p:ph idx="1"/>
          </p:nvPr>
        </p:nvPicPr>
        <p:blipFill>
          <a:blip r:embed="rId2"/>
          <a:stretch>
            <a:fillRect/>
          </a:stretch>
        </p:blipFill>
        <p:spPr>
          <a:xfrm>
            <a:off x="1313896" y="798983"/>
            <a:ext cx="7571620" cy="4850871"/>
          </a:xfrm>
        </p:spPr>
      </p:pic>
      <p:sp>
        <p:nvSpPr>
          <p:cNvPr id="5" name="Slide Number Placeholder 4">
            <a:extLst>
              <a:ext uri="{FF2B5EF4-FFF2-40B4-BE49-F238E27FC236}">
                <a16:creationId xmlns:a16="http://schemas.microsoft.com/office/drawing/2014/main" id="{F076BA80-EB8A-4401-BF86-54A7E154A1EF}"/>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2041453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cell phone&#10;&#10;Description automatically generated">
            <a:extLst>
              <a:ext uri="{FF2B5EF4-FFF2-40B4-BE49-F238E27FC236}">
                <a16:creationId xmlns:a16="http://schemas.microsoft.com/office/drawing/2014/main" id="{6876080F-D136-4589-B696-CE62BB121D83}"/>
              </a:ext>
            </a:extLst>
          </p:cNvPr>
          <p:cNvPicPr>
            <a:picLocks noGrp="1" noChangeAspect="1"/>
          </p:cNvPicPr>
          <p:nvPr>
            <p:ph idx="1"/>
          </p:nvPr>
        </p:nvPicPr>
        <p:blipFill rotWithShape="1">
          <a:blip r:embed="rId2"/>
          <a:srcRect r="7260"/>
          <a:stretch/>
        </p:blipFill>
        <p:spPr>
          <a:xfrm>
            <a:off x="1221582" y="1351524"/>
            <a:ext cx="6830465" cy="4376683"/>
          </a:xfrm>
        </p:spPr>
      </p:pic>
    </p:spTree>
    <p:extLst>
      <p:ext uri="{BB962C8B-B14F-4D97-AF65-F5344CB8AC3E}">
        <p14:creationId xmlns:p14="http://schemas.microsoft.com/office/powerpoint/2010/main" val="29024097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latin typeface="Times New Roman" panose="02020603050405020304" pitchFamily="18" charset="0"/>
                <a:cs typeface="Times New Roman" panose="02020603050405020304" pitchFamily="18" charset="0"/>
              </a:rPr>
              <a:t>REFERENCES</a:t>
            </a:r>
          </a:p>
        </p:txBody>
      </p:sp>
      <p:sp>
        <p:nvSpPr>
          <p:cNvPr id="3" name="TextBox 2"/>
          <p:cNvSpPr txBox="1"/>
          <p:nvPr/>
        </p:nvSpPr>
        <p:spPr>
          <a:xfrm>
            <a:off x="1522880" y="1885950"/>
            <a:ext cx="6897739" cy="3970318"/>
          </a:xfrm>
          <a:prstGeom prst="rect">
            <a:avLst/>
          </a:prstGeom>
          <a:noFill/>
        </p:spPr>
        <p:txBody>
          <a:bodyPr wrap="square" rtlCol="0">
            <a:spAutoFit/>
          </a:bodyPr>
          <a:lstStyle/>
          <a:p>
            <a:pPr algn="just"/>
            <a:r>
              <a:rPr lang="en-US" sz="1200" dirty="0">
                <a:solidFill>
                  <a:srgbClr val="002060"/>
                </a:solidFill>
                <a:latin typeface="Times New Roman" panose="02020603050405020304" pitchFamily="18" charset="0"/>
                <a:cs typeface="Times New Roman" panose="02020603050405020304" pitchFamily="18" charset="0"/>
              </a:rPr>
              <a:t>[1] IEEE Standard for Information technology - Telecommunications and information exchange between systems - Local and metropolitan area networks - Specific requirements - Part 11: Wireless LAN Medium Access Control (MAC) and Physical Layer (PHY) Specifications Amendment 5: Television White Spaces (TVWS) Operation," in </a:t>
            </a:r>
            <a:r>
              <a:rPr lang="en-US" sz="1200" i="1" dirty="0">
                <a:solidFill>
                  <a:srgbClr val="002060"/>
                </a:solidFill>
                <a:latin typeface="Times New Roman" panose="02020603050405020304" pitchFamily="18" charset="0"/>
                <a:cs typeface="Times New Roman" panose="02020603050405020304" pitchFamily="18" charset="0"/>
              </a:rPr>
              <a:t>IEEE Std 802.11af-2013 (Amendment to IEEE Std 802.11-2012, as amended by IEEE Std 802.11ae-2012, IEEE Std 802.11aa-2012, IEEE Std 802.11ad-2012, and IEEE Std 802.11ac-2013)</a:t>
            </a:r>
            <a:r>
              <a:rPr lang="en-US" sz="1200" dirty="0">
                <a:solidFill>
                  <a:srgbClr val="002060"/>
                </a:solidFill>
                <a:latin typeface="Times New Roman" panose="02020603050405020304" pitchFamily="18" charset="0"/>
                <a:cs typeface="Times New Roman" panose="02020603050405020304" pitchFamily="18" charset="0"/>
              </a:rPr>
              <a:t> , vol., no., pp.1-198, 21 Feb. 2014.</a:t>
            </a:r>
          </a:p>
          <a:p>
            <a:pPr algn="just"/>
            <a:endParaRPr lang="en-US" sz="1200" dirty="0">
              <a:solidFill>
                <a:srgbClr val="002060"/>
              </a:solidFill>
              <a:latin typeface="Times New Roman" panose="02020603050405020304" pitchFamily="18" charset="0"/>
              <a:cs typeface="Times New Roman" panose="02020603050405020304" pitchFamily="18" charset="0"/>
            </a:endParaRPr>
          </a:p>
          <a:p>
            <a:pPr algn="just"/>
            <a:r>
              <a:rPr lang="en-US" sz="1200" dirty="0">
                <a:solidFill>
                  <a:srgbClr val="002060"/>
                </a:solidFill>
                <a:latin typeface="Times New Roman" panose="02020603050405020304" pitchFamily="18" charset="0"/>
                <a:cs typeface="Times New Roman" panose="02020603050405020304" pitchFamily="18" charset="0"/>
              </a:rPr>
              <a:t>[2] IEEE Standard for Information Technology--Telecommunications and information exchange between systems--Local and metropolitan area networks--Specific requirements Part 11: Wireless LAN Medium Access Control (MAC) and Physical Layer (PHY) specifications Amendment 10: Mesh Networking," in IEEE Std 802.11s-2011 (Amendment to IEEE Std 802.11-2007 as amended by IEEE 802.11k-2008, IEEE 802.11r-2008, IEEE 802.11y-2008, IEEE 802.11w-2009, IEEE 802.11n-2009, IEEE 802.11p-2010, IEEE 802.11z-2010, IEEE 802.11v-2011, and IEEE 802.11u-2011) , vol., no., pp.1-372, 10 Sept. 2011.</a:t>
            </a:r>
          </a:p>
          <a:p>
            <a:pPr algn="just"/>
            <a:endParaRPr lang="en-US" sz="1200" dirty="0">
              <a:solidFill>
                <a:srgbClr val="002060"/>
              </a:solidFill>
              <a:latin typeface="Times New Roman" panose="02020603050405020304" pitchFamily="18" charset="0"/>
              <a:cs typeface="Times New Roman" panose="02020603050405020304" pitchFamily="18" charset="0"/>
            </a:endParaRPr>
          </a:p>
          <a:p>
            <a:pPr algn="just"/>
            <a:r>
              <a:rPr lang="en-US" sz="1200" dirty="0">
                <a:solidFill>
                  <a:srgbClr val="002060"/>
                </a:solidFill>
                <a:latin typeface="Times New Roman" panose="02020603050405020304" pitchFamily="18" charset="0"/>
                <a:cs typeface="Times New Roman" panose="02020603050405020304" pitchFamily="18" charset="0"/>
              </a:rPr>
              <a:t>[3] American National Standard for Limits and Methods of Measurement of Radio Disturbance Characteristics of Industrial, Scientific, and Medical (ISM) Radio-Frequency Equipment," in ANSI C63.011-2000 , vol., no., pp.1-92, 18 Nov. 2000.</a:t>
            </a:r>
          </a:p>
          <a:p>
            <a:pPr algn="just"/>
            <a:endParaRPr lang="en-US" sz="1200" dirty="0">
              <a:solidFill>
                <a:srgbClr val="002060"/>
              </a:solidFill>
              <a:latin typeface="Times New Roman" panose="02020603050405020304" pitchFamily="18" charset="0"/>
              <a:cs typeface="Times New Roman" panose="02020603050405020304" pitchFamily="18" charset="0"/>
            </a:endParaRPr>
          </a:p>
          <a:p>
            <a:pPr algn="just"/>
            <a:r>
              <a:rPr lang="en-US" sz="1200" dirty="0">
                <a:solidFill>
                  <a:srgbClr val="002060"/>
                </a:solidFill>
                <a:latin typeface="Times New Roman" panose="02020603050405020304" pitchFamily="18" charset="0"/>
                <a:cs typeface="Times New Roman" panose="02020603050405020304" pitchFamily="18" charset="0"/>
              </a:rPr>
              <a:t>[4]  K. Natarajan, D. Gangopadhyay and D. Aiistot, "A PLL-based BFSK transmitter with reconfigurable and PVT-tolerant class-C PA for medradio &amp; ISM (433MHz) standards," 2013 IEEE Radio Frequency Integrated Circuits Symposium (RFIC), Seattle, WA, 2013, pp. 67-70.</a:t>
            </a:r>
          </a:p>
        </p:txBody>
      </p:sp>
    </p:spTree>
    <p:extLst>
      <p:ext uri="{BB962C8B-B14F-4D97-AF65-F5344CB8AC3E}">
        <p14:creationId xmlns:p14="http://schemas.microsoft.com/office/powerpoint/2010/main" val="3951885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Thank you</a:t>
            </a:r>
          </a:p>
        </p:txBody>
      </p:sp>
      <p:sp>
        <p:nvSpPr>
          <p:cNvPr id="3" name="Text Placeholder 2"/>
          <p:cNvSpPr>
            <a:spLocks noGrp="1"/>
          </p:cNvSpPr>
          <p:nvPr>
            <p:ph type="body" idx="1"/>
          </p:nvPr>
        </p:nvSpPr>
        <p:spPr/>
        <p:txBody>
          <a:bodyPr/>
          <a:lstStyle/>
          <a:p>
            <a:pPr algn="ctr"/>
            <a:r>
              <a:rPr lang="en-US" dirty="0"/>
              <a:t>Any questions</a:t>
            </a:r>
          </a:p>
        </p:txBody>
      </p:sp>
      <p:sp>
        <p:nvSpPr>
          <p:cNvPr id="4" name="Slide Number Placeholder 3"/>
          <p:cNvSpPr>
            <a:spLocks noGrp="1"/>
          </p:cNvSpPr>
          <p:nvPr>
            <p:ph type="sldNum" sz="quarter" idx="14"/>
          </p:nvPr>
        </p:nvSpPr>
        <p:spPr/>
        <p:txBody>
          <a:bodyPr/>
          <a:lstStyle/>
          <a:p>
            <a:fld id="{3DD97BEB-BAEF-0344-9D5C-EC73E478698A}" type="slidenum">
              <a:rPr lang="en-US" smtClean="0"/>
              <a:pPr/>
              <a:t>32</a:t>
            </a:fld>
            <a:endParaRPr lang="en-US"/>
          </a:p>
        </p:txBody>
      </p:sp>
    </p:spTree>
    <p:extLst>
      <p:ext uri="{BB962C8B-B14F-4D97-AF65-F5344CB8AC3E}">
        <p14:creationId xmlns:p14="http://schemas.microsoft.com/office/powerpoint/2010/main" val="4268536752"/>
      </p:ext>
    </p:extLst>
  </p:cSld>
  <p:clrMapOvr>
    <a:masterClrMapping/>
  </p:clrMapOvr>
</p:sld>
</file>

<file path=ppt/theme/theme1.xml><?xml version="1.0" encoding="utf-8"?>
<a:theme xmlns:a="http://schemas.openxmlformats.org/drawingml/2006/main" name="Theme 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3492</TotalTime>
  <Words>2482</Words>
  <Application>Microsoft Office PowerPoint</Application>
  <PresentationFormat>On-screen Show (4:3)</PresentationFormat>
  <Paragraphs>242</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Courier New</vt:lpstr>
      <vt:lpstr>LucidaGrande</vt:lpstr>
      <vt:lpstr>Times New Roman</vt:lpstr>
      <vt:lpstr>Wingdings</vt:lpstr>
      <vt:lpstr>Theme 1</vt:lpstr>
      <vt:lpstr>IEEE</vt:lpstr>
      <vt:lpstr>Overview</vt:lpstr>
      <vt:lpstr>history</vt:lpstr>
      <vt:lpstr>PowerPoint Presentation</vt:lpstr>
      <vt:lpstr>IEEE</vt:lpstr>
      <vt:lpstr>IEEE Organization </vt:lpstr>
      <vt:lpstr>IEEE</vt:lpstr>
      <vt:lpstr>IEEE</vt:lpstr>
      <vt:lpstr>IEEE SA</vt:lpstr>
      <vt:lpstr>IEEE SA</vt:lpstr>
      <vt:lpstr>IEEE SA</vt:lpstr>
      <vt:lpstr>IEEE Standards</vt:lpstr>
      <vt:lpstr>IEEE 802</vt:lpstr>
      <vt:lpstr>IEEE 802 Standards</vt:lpstr>
      <vt:lpstr>IEEE 802 Standards</vt:lpstr>
      <vt:lpstr>IEEE 802.1</vt:lpstr>
      <vt:lpstr>IEEE 802.2 LLC</vt:lpstr>
      <vt:lpstr>IEEE 802.3</vt:lpstr>
      <vt:lpstr>IEEE 802.4</vt:lpstr>
      <vt:lpstr>IEEE 802.5</vt:lpstr>
      <vt:lpstr>IEEE 802.11</vt:lpstr>
      <vt:lpstr>IEEE 802.11</vt:lpstr>
      <vt:lpstr>IEEE 802.11</vt:lpstr>
      <vt:lpstr>IEEE 802.15</vt:lpstr>
      <vt:lpstr>IEEE 802.16</vt:lpstr>
      <vt:lpstr>ISM Standards</vt:lpstr>
      <vt:lpstr>ISM Standards</vt:lpstr>
      <vt:lpstr>ISM Wireless Standards(3 Unlicensed Bands)</vt:lpstr>
      <vt:lpstr>PowerPoint Presentation</vt:lpstr>
      <vt:lpstr>PowerPoint Presentation</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Barcinas</dc:creator>
  <cp:lastModifiedBy>Muhammad Aldekheni</cp:lastModifiedBy>
  <cp:revision>109</cp:revision>
  <dcterms:created xsi:type="dcterms:W3CDTF">2016-09-19T18:05:34Z</dcterms:created>
  <dcterms:modified xsi:type="dcterms:W3CDTF">2020-03-30T18:22:48Z</dcterms:modified>
</cp:coreProperties>
</file>